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60" r:id="rId2"/>
    <p:sldId id="262" r:id="rId3"/>
    <p:sldId id="263" r:id="rId4"/>
    <p:sldId id="264" r:id="rId5"/>
    <p:sldId id="265" r:id="rId6"/>
    <p:sldId id="275" r:id="rId7"/>
    <p:sldId id="276" r:id="rId8"/>
    <p:sldId id="277" r:id="rId9"/>
    <p:sldId id="278" r:id="rId10"/>
    <p:sldId id="279" r:id="rId11"/>
    <p:sldId id="280" r:id="rId12"/>
    <p:sldId id="281" r:id="rId13"/>
    <p:sldId id="282" r:id="rId14"/>
    <p:sldId id="28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2" d="100"/>
          <a:sy n="82" d="100"/>
        </p:scale>
        <p:origin x="72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4CD0D8-7615-4085-821F-2D9693F38876}" type="datetimeFigureOut">
              <a:rPr lang="en-PH" smtClean="0"/>
              <a:pPr/>
              <a:t>28/06/2021</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E978DD-BD0F-4242-A488-1039FA852020}" type="slidenum">
              <a:rPr lang="en-PH" smtClean="0"/>
              <a:pPr/>
              <a:t>‹#›</a:t>
            </a:fld>
            <a:endParaRPr lang="en-PH"/>
          </a:p>
        </p:txBody>
      </p:sp>
    </p:spTree>
    <p:extLst>
      <p:ext uri="{BB962C8B-B14F-4D97-AF65-F5344CB8AC3E}">
        <p14:creationId xmlns:p14="http://schemas.microsoft.com/office/powerpoint/2010/main" val="26844167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p:cNvSpPr>
            <a:spLocks noGrp="1"/>
          </p:cNvSpPr>
          <p:nvPr>
            <p:ph type="dt" sz="half" idx="10"/>
          </p:nvPr>
        </p:nvSpPr>
        <p:spPr/>
        <p:txBody>
          <a:bodyPr/>
          <a:lstStyle/>
          <a:p>
            <a:fld id="{2791598F-EA97-41F8-A220-AF53007D7337}" type="datetimeFigureOut">
              <a:rPr lang="en-PH" smtClean="0"/>
              <a:pPr/>
              <a:t>28/06/2021</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6C9C115-74AD-4E80-BEE5-A0672657EBC2}" type="slidenum">
              <a:rPr lang="en-PH" smtClean="0"/>
              <a:pPr/>
              <a:t>‹#›</a:t>
            </a:fld>
            <a:endParaRPr lang="en-PH"/>
          </a:p>
        </p:txBody>
      </p:sp>
    </p:spTree>
    <p:extLst>
      <p:ext uri="{BB962C8B-B14F-4D97-AF65-F5344CB8AC3E}">
        <p14:creationId xmlns:p14="http://schemas.microsoft.com/office/powerpoint/2010/main" val="1231409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10"/>
          </p:nvPr>
        </p:nvSpPr>
        <p:spPr/>
        <p:txBody>
          <a:bodyPr/>
          <a:lstStyle/>
          <a:p>
            <a:fld id="{2791598F-EA97-41F8-A220-AF53007D7337}" type="datetimeFigureOut">
              <a:rPr lang="en-PH" smtClean="0"/>
              <a:pPr/>
              <a:t>28/06/2021</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6C9C115-74AD-4E80-BEE5-A0672657EBC2}" type="slidenum">
              <a:rPr lang="en-PH" smtClean="0"/>
              <a:pPr/>
              <a:t>‹#›</a:t>
            </a:fld>
            <a:endParaRPr lang="en-PH"/>
          </a:p>
        </p:txBody>
      </p:sp>
    </p:spTree>
    <p:extLst>
      <p:ext uri="{BB962C8B-B14F-4D97-AF65-F5344CB8AC3E}">
        <p14:creationId xmlns:p14="http://schemas.microsoft.com/office/powerpoint/2010/main" val="532720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10"/>
          </p:nvPr>
        </p:nvSpPr>
        <p:spPr/>
        <p:txBody>
          <a:bodyPr/>
          <a:lstStyle/>
          <a:p>
            <a:fld id="{2791598F-EA97-41F8-A220-AF53007D7337}" type="datetimeFigureOut">
              <a:rPr lang="en-PH" smtClean="0"/>
              <a:pPr/>
              <a:t>28/06/2021</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6C9C115-74AD-4E80-BEE5-A0672657EBC2}" type="slidenum">
              <a:rPr lang="en-PH" smtClean="0"/>
              <a:pPr/>
              <a:t>‹#›</a:t>
            </a:fld>
            <a:endParaRPr lang="en-PH"/>
          </a:p>
        </p:txBody>
      </p:sp>
    </p:spTree>
    <p:extLst>
      <p:ext uri="{BB962C8B-B14F-4D97-AF65-F5344CB8AC3E}">
        <p14:creationId xmlns:p14="http://schemas.microsoft.com/office/powerpoint/2010/main" val="67590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10"/>
          </p:nvPr>
        </p:nvSpPr>
        <p:spPr/>
        <p:txBody>
          <a:bodyPr/>
          <a:lstStyle/>
          <a:p>
            <a:fld id="{2791598F-EA97-41F8-A220-AF53007D7337}" type="datetimeFigureOut">
              <a:rPr lang="en-PH" smtClean="0"/>
              <a:pPr/>
              <a:t>28/06/2021</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6C9C115-74AD-4E80-BEE5-A0672657EBC2}" type="slidenum">
              <a:rPr lang="en-PH" smtClean="0"/>
              <a:pPr/>
              <a:t>‹#›</a:t>
            </a:fld>
            <a:endParaRPr lang="en-PH"/>
          </a:p>
        </p:txBody>
      </p:sp>
    </p:spTree>
    <p:extLst>
      <p:ext uri="{BB962C8B-B14F-4D97-AF65-F5344CB8AC3E}">
        <p14:creationId xmlns:p14="http://schemas.microsoft.com/office/powerpoint/2010/main" val="2164652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791598F-EA97-41F8-A220-AF53007D7337}" type="datetimeFigureOut">
              <a:rPr lang="en-PH" smtClean="0"/>
              <a:pPr/>
              <a:t>28/06/2021</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6C9C115-74AD-4E80-BEE5-A0672657EBC2}" type="slidenum">
              <a:rPr lang="en-PH" smtClean="0"/>
              <a:pPr/>
              <a:t>‹#›</a:t>
            </a:fld>
            <a:endParaRPr lang="en-PH"/>
          </a:p>
        </p:txBody>
      </p:sp>
    </p:spTree>
    <p:extLst>
      <p:ext uri="{BB962C8B-B14F-4D97-AF65-F5344CB8AC3E}">
        <p14:creationId xmlns:p14="http://schemas.microsoft.com/office/powerpoint/2010/main" val="3596048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p:cNvSpPr>
            <a:spLocks noGrp="1"/>
          </p:cNvSpPr>
          <p:nvPr>
            <p:ph type="dt" sz="half" idx="10"/>
          </p:nvPr>
        </p:nvSpPr>
        <p:spPr/>
        <p:txBody>
          <a:bodyPr/>
          <a:lstStyle/>
          <a:p>
            <a:fld id="{2791598F-EA97-41F8-A220-AF53007D7337}" type="datetimeFigureOut">
              <a:rPr lang="en-PH" smtClean="0"/>
              <a:pPr/>
              <a:t>28/06/2021</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86C9C115-74AD-4E80-BEE5-A0672657EBC2}" type="slidenum">
              <a:rPr lang="en-PH" smtClean="0"/>
              <a:pPr/>
              <a:t>‹#›</a:t>
            </a:fld>
            <a:endParaRPr lang="en-PH"/>
          </a:p>
        </p:txBody>
      </p:sp>
    </p:spTree>
    <p:extLst>
      <p:ext uri="{BB962C8B-B14F-4D97-AF65-F5344CB8AC3E}">
        <p14:creationId xmlns:p14="http://schemas.microsoft.com/office/powerpoint/2010/main" val="729779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p:cNvSpPr>
            <a:spLocks noGrp="1"/>
          </p:cNvSpPr>
          <p:nvPr>
            <p:ph type="dt" sz="half" idx="10"/>
          </p:nvPr>
        </p:nvSpPr>
        <p:spPr/>
        <p:txBody>
          <a:bodyPr/>
          <a:lstStyle/>
          <a:p>
            <a:fld id="{2791598F-EA97-41F8-A220-AF53007D7337}" type="datetimeFigureOut">
              <a:rPr lang="en-PH" smtClean="0"/>
              <a:pPr/>
              <a:t>28/06/2021</a:t>
            </a:fld>
            <a:endParaRPr lang="en-PH"/>
          </a:p>
        </p:txBody>
      </p:sp>
      <p:sp>
        <p:nvSpPr>
          <p:cNvPr id="8" name="Footer Placeholder 7"/>
          <p:cNvSpPr>
            <a:spLocks noGrp="1"/>
          </p:cNvSpPr>
          <p:nvPr>
            <p:ph type="ftr" sz="quarter" idx="11"/>
          </p:nvPr>
        </p:nvSpPr>
        <p:spPr/>
        <p:txBody>
          <a:bodyPr/>
          <a:lstStyle/>
          <a:p>
            <a:endParaRPr lang="en-PH"/>
          </a:p>
        </p:txBody>
      </p:sp>
      <p:sp>
        <p:nvSpPr>
          <p:cNvPr id="9" name="Slide Number Placeholder 8"/>
          <p:cNvSpPr>
            <a:spLocks noGrp="1"/>
          </p:cNvSpPr>
          <p:nvPr>
            <p:ph type="sldNum" sz="quarter" idx="12"/>
          </p:nvPr>
        </p:nvSpPr>
        <p:spPr/>
        <p:txBody>
          <a:bodyPr/>
          <a:lstStyle/>
          <a:p>
            <a:fld id="{86C9C115-74AD-4E80-BEE5-A0672657EBC2}" type="slidenum">
              <a:rPr lang="en-PH" smtClean="0"/>
              <a:pPr/>
              <a:t>‹#›</a:t>
            </a:fld>
            <a:endParaRPr lang="en-PH"/>
          </a:p>
        </p:txBody>
      </p:sp>
    </p:spTree>
    <p:extLst>
      <p:ext uri="{BB962C8B-B14F-4D97-AF65-F5344CB8AC3E}">
        <p14:creationId xmlns:p14="http://schemas.microsoft.com/office/powerpoint/2010/main" val="2412414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Date Placeholder 2"/>
          <p:cNvSpPr>
            <a:spLocks noGrp="1"/>
          </p:cNvSpPr>
          <p:nvPr>
            <p:ph type="dt" sz="half" idx="10"/>
          </p:nvPr>
        </p:nvSpPr>
        <p:spPr/>
        <p:txBody>
          <a:bodyPr/>
          <a:lstStyle/>
          <a:p>
            <a:fld id="{2791598F-EA97-41F8-A220-AF53007D7337}" type="datetimeFigureOut">
              <a:rPr lang="en-PH" smtClean="0"/>
              <a:pPr/>
              <a:t>28/06/2021</a:t>
            </a:fld>
            <a:endParaRPr lang="en-PH"/>
          </a:p>
        </p:txBody>
      </p:sp>
      <p:sp>
        <p:nvSpPr>
          <p:cNvPr id="4" name="Footer Placeholder 3"/>
          <p:cNvSpPr>
            <a:spLocks noGrp="1"/>
          </p:cNvSpPr>
          <p:nvPr>
            <p:ph type="ftr" sz="quarter" idx="11"/>
          </p:nvPr>
        </p:nvSpPr>
        <p:spPr/>
        <p:txBody>
          <a:bodyPr/>
          <a:lstStyle/>
          <a:p>
            <a:endParaRPr lang="en-PH"/>
          </a:p>
        </p:txBody>
      </p:sp>
      <p:sp>
        <p:nvSpPr>
          <p:cNvPr id="5" name="Slide Number Placeholder 4"/>
          <p:cNvSpPr>
            <a:spLocks noGrp="1"/>
          </p:cNvSpPr>
          <p:nvPr>
            <p:ph type="sldNum" sz="quarter" idx="12"/>
          </p:nvPr>
        </p:nvSpPr>
        <p:spPr/>
        <p:txBody>
          <a:bodyPr/>
          <a:lstStyle/>
          <a:p>
            <a:fld id="{86C9C115-74AD-4E80-BEE5-A0672657EBC2}" type="slidenum">
              <a:rPr lang="en-PH" smtClean="0"/>
              <a:pPr/>
              <a:t>‹#›</a:t>
            </a:fld>
            <a:endParaRPr lang="en-PH"/>
          </a:p>
        </p:txBody>
      </p:sp>
    </p:spTree>
    <p:extLst>
      <p:ext uri="{BB962C8B-B14F-4D97-AF65-F5344CB8AC3E}">
        <p14:creationId xmlns:p14="http://schemas.microsoft.com/office/powerpoint/2010/main" val="2552143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91598F-EA97-41F8-A220-AF53007D7337}" type="datetimeFigureOut">
              <a:rPr lang="en-PH" smtClean="0"/>
              <a:pPr/>
              <a:t>28/06/2021</a:t>
            </a:fld>
            <a:endParaRPr lang="en-PH"/>
          </a:p>
        </p:txBody>
      </p:sp>
      <p:sp>
        <p:nvSpPr>
          <p:cNvPr id="3" name="Footer Placeholder 2"/>
          <p:cNvSpPr>
            <a:spLocks noGrp="1"/>
          </p:cNvSpPr>
          <p:nvPr>
            <p:ph type="ftr" sz="quarter" idx="11"/>
          </p:nvPr>
        </p:nvSpPr>
        <p:spPr/>
        <p:txBody>
          <a:bodyPr/>
          <a:lstStyle/>
          <a:p>
            <a:endParaRPr lang="en-PH"/>
          </a:p>
        </p:txBody>
      </p:sp>
      <p:sp>
        <p:nvSpPr>
          <p:cNvPr id="4" name="Slide Number Placeholder 3"/>
          <p:cNvSpPr>
            <a:spLocks noGrp="1"/>
          </p:cNvSpPr>
          <p:nvPr>
            <p:ph type="sldNum" sz="quarter" idx="12"/>
          </p:nvPr>
        </p:nvSpPr>
        <p:spPr/>
        <p:txBody>
          <a:bodyPr/>
          <a:lstStyle/>
          <a:p>
            <a:fld id="{86C9C115-74AD-4E80-BEE5-A0672657EBC2}" type="slidenum">
              <a:rPr lang="en-PH" smtClean="0"/>
              <a:pPr/>
              <a:t>‹#›</a:t>
            </a:fld>
            <a:endParaRPr lang="en-PH"/>
          </a:p>
        </p:txBody>
      </p:sp>
    </p:spTree>
    <p:extLst>
      <p:ext uri="{BB962C8B-B14F-4D97-AF65-F5344CB8AC3E}">
        <p14:creationId xmlns:p14="http://schemas.microsoft.com/office/powerpoint/2010/main" val="2715855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791598F-EA97-41F8-A220-AF53007D7337}" type="datetimeFigureOut">
              <a:rPr lang="en-PH" smtClean="0"/>
              <a:pPr/>
              <a:t>28/06/2021</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86C9C115-74AD-4E80-BEE5-A0672657EBC2}" type="slidenum">
              <a:rPr lang="en-PH" smtClean="0"/>
              <a:pPr/>
              <a:t>‹#›</a:t>
            </a:fld>
            <a:endParaRPr lang="en-PH"/>
          </a:p>
        </p:txBody>
      </p:sp>
    </p:spTree>
    <p:extLst>
      <p:ext uri="{BB962C8B-B14F-4D97-AF65-F5344CB8AC3E}">
        <p14:creationId xmlns:p14="http://schemas.microsoft.com/office/powerpoint/2010/main" val="1050359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791598F-EA97-41F8-A220-AF53007D7337}" type="datetimeFigureOut">
              <a:rPr lang="en-PH" smtClean="0"/>
              <a:pPr/>
              <a:t>28/06/2021</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86C9C115-74AD-4E80-BEE5-A0672657EBC2}" type="slidenum">
              <a:rPr lang="en-PH" smtClean="0"/>
              <a:pPr/>
              <a:t>‹#›</a:t>
            </a:fld>
            <a:endParaRPr lang="en-PH"/>
          </a:p>
        </p:txBody>
      </p:sp>
    </p:spTree>
    <p:extLst>
      <p:ext uri="{BB962C8B-B14F-4D97-AF65-F5344CB8AC3E}">
        <p14:creationId xmlns:p14="http://schemas.microsoft.com/office/powerpoint/2010/main" val="2247838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91598F-EA97-41F8-A220-AF53007D7337}" type="datetimeFigureOut">
              <a:rPr lang="en-PH" smtClean="0"/>
              <a:pPr/>
              <a:t>28/06/2021</a:t>
            </a:fld>
            <a:endParaRPr lang="en-P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C9C115-74AD-4E80-BEE5-A0672657EBC2}" type="slidenum">
              <a:rPr lang="en-PH" smtClean="0"/>
              <a:pPr/>
              <a:t>‹#›</a:t>
            </a:fld>
            <a:endParaRPr lang="en-PH"/>
          </a:p>
        </p:txBody>
      </p:sp>
    </p:spTree>
    <p:extLst>
      <p:ext uri="{BB962C8B-B14F-4D97-AF65-F5344CB8AC3E}">
        <p14:creationId xmlns:p14="http://schemas.microsoft.com/office/powerpoint/2010/main" val="26550252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png"/><Relationship Id="rId7"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0" y="0"/>
            <a:ext cx="12192000" cy="6858000"/>
          </a:xfrm>
          <a:prstGeom prst="rect">
            <a:avLst/>
          </a:prstGeom>
        </p:spPr>
      </p:pic>
      <p:sp>
        <p:nvSpPr>
          <p:cNvPr id="3" name="TextBox 2"/>
          <p:cNvSpPr txBox="1"/>
          <p:nvPr/>
        </p:nvSpPr>
        <p:spPr>
          <a:xfrm>
            <a:off x="2092234" y="2767280"/>
            <a:ext cx="8007532" cy="1323439"/>
          </a:xfrm>
          <a:prstGeom prst="rect">
            <a:avLst/>
          </a:prstGeom>
          <a:noFill/>
        </p:spPr>
        <p:txBody>
          <a:bodyPr wrap="square" rtlCol="0">
            <a:spAutoFit/>
          </a:bodyPr>
          <a:lstStyle/>
          <a:p>
            <a:r>
              <a:rPr lang="en-PH" sz="8000" b="1" dirty="0">
                <a:latin typeface="Century Gothic" panose="020B0502020202020204" pitchFamily="34" charset="0"/>
              </a:rPr>
              <a:t>Audiance Parts </a:t>
            </a:r>
          </a:p>
        </p:txBody>
      </p:sp>
      <p:pic>
        <p:nvPicPr>
          <p:cNvPr id="4" name="Picture 3"/>
          <p:cNvPicPr>
            <a:picLocks noChangeAspect="1"/>
          </p:cNvPicPr>
          <p:nvPr/>
        </p:nvPicPr>
        <p:blipFill>
          <a:blip r:embed="rId3" cstate="print"/>
          <a:stretch>
            <a:fillRect/>
          </a:stretch>
        </p:blipFill>
        <p:spPr>
          <a:xfrm>
            <a:off x="10099766" y="5539418"/>
            <a:ext cx="1847248" cy="1201016"/>
          </a:xfrm>
          <a:prstGeom prst="rect">
            <a:avLst/>
          </a:prstGeom>
        </p:spPr>
      </p:pic>
    </p:spTree>
    <p:extLst>
      <p:ext uri="{BB962C8B-B14F-4D97-AF65-F5344CB8AC3E}">
        <p14:creationId xmlns:p14="http://schemas.microsoft.com/office/powerpoint/2010/main" val="6946203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0" y="0"/>
            <a:ext cx="12192000" cy="6858000"/>
          </a:xfrm>
          <a:prstGeom prst="rect">
            <a:avLst/>
          </a:prstGeom>
          <a:ln>
            <a:solidFill>
              <a:srgbClr val="002060"/>
            </a:solidFill>
          </a:ln>
        </p:spPr>
      </p:pic>
      <p:sp>
        <p:nvSpPr>
          <p:cNvPr id="3" name="TextBox 2"/>
          <p:cNvSpPr txBox="1"/>
          <p:nvPr/>
        </p:nvSpPr>
        <p:spPr>
          <a:xfrm>
            <a:off x="3787467" y="482301"/>
            <a:ext cx="4617066" cy="369332"/>
          </a:xfrm>
          <a:prstGeom prst="rect">
            <a:avLst/>
          </a:prstGeom>
          <a:noFill/>
        </p:spPr>
        <p:txBody>
          <a:bodyPr wrap="square" rtlCol="0">
            <a:spAutoFit/>
          </a:bodyPr>
          <a:lstStyle/>
          <a:p>
            <a:pPr lvl="0" algn="ctr">
              <a:lnSpc>
                <a:spcPct val="90000"/>
              </a:lnSpc>
              <a:spcBef>
                <a:spcPct val="0"/>
              </a:spcBef>
              <a:defRPr/>
            </a:pPr>
            <a:r>
              <a:rPr lang="en-PH" sz="2000" b="1" cap="all" dirty="0">
                <a:solidFill>
                  <a:prstClr val="black"/>
                </a:solidFill>
                <a:latin typeface="Century Gothic" panose="020B0502020202020204"/>
              </a:rPr>
              <a:t>PRODUCT LINE – Automotive Parts</a:t>
            </a:r>
            <a:endParaRPr lang="en-PH" sz="2000" b="1" cap="all" dirty="0">
              <a:solidFill>
                <a:prstClr val="black"/>
              </a:solidFill>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3" cstate="print"/>
          <a:stretch>
            <a:fillRect/>
          </a:stretch>
        </p:blipFill>
        <p:spPr>
          <a:xfrm>
            <a:off x="10099766" y="5539418"/>
            <a:ext cx="1847248" cy="1201016"/>
          </a:xfrm>
          <a:prstGeom prst="rect">
            <a:avLst/>
          </a:prstGeom>
        </p:spPr>
      </p:pic>
      <p:sp>
        <p:nvSpPr>
          <p:cNvPr id="12" name="Hexagon 6"/>
          <p:cNvSpPr/>
          <p:nvPr/>
        </p:nvSpPr>
        <p:spPr>
          <a:xfrm>
            <a:off x="1061342" y="3833126"/>
            <a:ext cx="2129685" cy="1358020"/>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0" tIns="29210" rIns="0" bIns="29210" numCol="1" spcCol="1270" anchor="ctr" anchorCtr="0">
            <a:noAutofit/>
          </a:bodyPr>
          <a:lstStyle/>
          <a:p>
            <a:pPr marL="0" marR="0" lvl="0" indent="0" algn="ctr" defTabSz="1022350" rtl="0" eaLnBrk="1" fontAlgn="auto" latinLnBrk="0" hangingPunct="1">
              <a:lnSpc>
                <a:spcPct val="90000"/>
              </a:lnSpc>
              <a:spcBef>
                <a:spcPct val="0"/>
              </a:spcBef>
              <a:spcAft>
                <a:spcPct val="35000"/>
              </a:spcAft>
              <a:buClrTx/>
              <a:buSzTx/>
              <a:buFontTx/>
              <a:buNone/>
              <a:tabLst/>
              <a:defRPr/>
            </a:pPr>
            <a:r>
              <a:rPr kumimoji="0" lang="en-PH" sz="2300" b="0" i="0" u="none" strike="noStrike" kern="1200" cap="none" spc="0" normalizeH="0" baseline="0" noProof="0" dirty="0">
                <a:ln>
                  <a:noFill/>
                </a:ln>
                <a:solidFill>
                  <a:prstClr val="white"/>
                </a:solidFill>
                <a:effectLst/>
                <a:uLnTx/>
                <a:uFillTx/>
                <a:latin typeface="Century Gothic" panose="020B0502020202020204"/>
                <a:ea typeface="+mn-ea"/>
                <a:cs typeface="+mn-cs"/>
              </a:rPr>
              <a:t>Braking Components</a:t>
            </a:r>
          </a:p>
        </p:txBody>
      </p:sp>
      <p:sp>
        <p:nvSpPr>
          <p:cNvPr id="18" name="Hexagon 17"/>
          <p:cNvSpPr/>
          <p:nvPr/>
        </p:nvSpPr>
        <p:spPr>
          <a:xfrm>
            <a:off x="1004499" y="1524366"/>
            <a:ext cx="2283968" cy="1969178"/>
          </a:xfrm>
          <a:prstGeom prst="hexagon">
            <a:avLst>
              <a:gd name="adj" fmla="val 25000"/>
              <a:gd name="vf" fmla="val 115470"/>
            </a:avLst>
          </a:prstGeom>
          <a:blipFill rotWithShape="1">
            <a:blip r:embed="rId4" cstate="print"/>
            <a:stretch>
              <a:fillRect/>
            </a:stretch>
          </a:blipFill>
          <a:ln>
            <a:solidFill>
              <a:srgbClr val="002060"/>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grpSp>
        <p:nvGrpSpPr>
          <p:cNvPr id="19" name="Group 18"/>
          <p:cNvGrpSpPr/>
          <p:nvPr/>
        </p:nvGrpSpPr>
        <p:grpSpPr>
          <a:xfrm>
            <a:off x="1003349" y="3591555"/>
            <a:ext cx="2283968" cy="1969178"/>
            <a:chOff x="1949216" y="1183935"/>
            <a:chExt cx="2283968" cy="1969178"/>
          </a:xfrm>
        </p:grpSpPr>
        <p:sp>
          <p:nvSpPr>
            <p:cNvPr id="20" name="Hexagon 19"/>
            <p:cNvSpPr/>
            <p:nvPr/>
          </p:nvSpPr>
          <p:spPr>
            <a:xfrm>
              <a:off x="1949216" y="1183935"/>
              <a:ext cx="2283968" cy="1969178"/>
            </a:xfrm>
            <a:prstGeom prst="hexagon">
              <a:avLst>
                <a:gd name="adj" fmla="val 25000"/>
                <a:gd name="vf" fmla="val 115470"/>
              </a:avLst>
            </a:prstGeom>
            <a:solidFill>
              <a:schemeClr val="accent1"/>
            </a:solidFill>
            <a:ln>
              <a:solidFill>
                <a:srgbClr val="002060"/>
              </a:solidFill>
            </a:ln>
          </p:spPr>
          <p:style>
            <a:lnRef idx="2">
              <a:schemeClr val="accent3">
                <a:hueOff val="2710599"/>
                <a:satOff val="100000"/>
                <a:lumOff val="-14706"/>
                <a:alphaOff val="0"/>
              </a:schemeClr>
            </a:lnRef>
            <a:fillRef idx="1">
              <a:schemeClr val="accent3">
                <a:hueOff val="2710599"/>
                <a:satOff val="100000"/>
                <a:lumOff val="-14706"/>
                <a:alphaOff val="0"/>
              </a:schemeClr>
            </a:fillRef>
            <a:effectRef idx="0">
              <a:schemeClr val="accent3">
                <a:hueOff val="2710599"/>
                <a:satOff val="100000"/>
                <a:lumOff val="-14706"/>
                <a:alphaOff val="0"/>
              </a:schemeClr>
            </a:effectRef>
            <a:fontRef idx="minor">
              <a:schemeClr val="lt1"/>
            </a:fontRef>
          </p:style>
        </p:sp>
        <p:sp>
          <p:nvSpPr>
            <p:cNvPr id="21" name="Hexagon 6"/>
            <p:cNvSpPr/>
            <p:nvPr/>
          </p:nvSpPr>
          <p:spPr>
            <a:xfrm>
              <a:off x="2007209" y="1425506"/>
              <a:ext cx="2129685" cy="1358020"/>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0" tIns="29210" rIns="0" bIns="29210" numCol="1" spcCol="1270" anchor="ctr" anchorCtr="0">
              <a:noAutofit/>
            </a:bodyPr>
            <a:lstStyle/>
            <a:p>
              <a:pPr marL="0" marR="0" lvl="0" indent="0" algn="ctr" defTabSz="1022350" rtl="0" eaLnBrk="1" fontAlgn="auto" latinLnBrk="0" hangingPunct="1">
                <a:lnSpc>
                  <a:spcPct val="90000"/>
                </a:lnSpc>
                <a:spcBef>
                  <a:spcPct val="0"/>
                </a:spcBef>
                <a:spcAft>
                  <a:spcPct val="35000"/>
                </a:spcAft>
                <a:buClrTx/>
                <a:buSzTx/>
                <a:buFontTx/>
                <a:buNone/>
                <a:tabLst/>
                <a:defRPr/>
              </a:pPr>
              <a:r>
                <a:rPr kumimoji="0" lang="en-PH" sz="2300" b="0" i="0" u="none" strike="noStrike" kern="1200" cap="none" spc="0" normalizeH="0" baseline="0" noProof="0" dirty="0">
                  <a:ln>
                    <a:noFill/>
                  </a:ln>
                  <a:solidFill>
                    <a:prstClr val="white"/>
                  </a:solidFill>
                  <a:effectLst/>
                  <a:uLnTx/>
                  <a:uFillTx/>
                  <a:latin typeface="Century Gothic" panose="020B0502020202020204"/>
                  <a:ea typeface="+mn-ea"/>
                  <a:cs typeface="+mn-cs"/>
                </a:rPr>
                <a:t>Oils and Lubricants</a:t>
              </a:r>
            </a:p>
          </p:txBody>
        </p:sp>
      </p:grpSp>
      <p:sp>
        <p:nvSpPr>
          <p:cNvPr id="34" name="Hexagon 33"/>
          <p:cNvSpPr/>
          <p:nvPr/>
        </p:nvSpPr>
        <p:spPr>
          <a:xfrm>
            <a:off x="2889502" y="2588678"/>
            <a:ext cx="2283968" cy="1969178"/>
          </a:xfrm>
          <a:prstGeom prst="hexagon">
            <a:avLst>
              <a:gd name="adj" fmla="val 25000"/>
              <a:gd name="vf" fmla="val 115470"/>
            </a:avLst>
          </a:prstGeom>
          <a:blipFill rotWithShape="1">
            <a:blip r:embed="rId5" cstate="print"/>
            <a:stretch>
              <a:fillRect/>
            </a:stretch>
          </a:blipFill>
          <a:ln>
            <a:solidFill>
              <a:srgbClr val="002060"/>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35" name="Hexagon 34"/>
          <p:cNvSpPr/>
          <p:nvPr/>
        </p:nvSpPr>
        <p:spPr>
          <a:xfrm>
            <a:off x="2870834" y="4661043"/>
            <a:ext cx="2283968" cy="1969178"/>
          </a:xfrm>
          <a:prstGeom prst="hexagon">
            <a:avLst>
              <a:gd name="adj" fmla="val 25000"/>
              <a:gd name="vf" fmla="val 115470"/>
            </a:avLst>
          </a:prstGeom>
          <a:blipFill rotWithShape="1">
            <a:blip r:embed="rId6" cstate="print"/>
            <a:stretch>
              <a:fillRect/>
            </a:stretch>
          </a:blipFill>
          <a:ln>
            <a:solidFill>
              <a:srgbClr val="002060"/>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36" name="Hexagon 35"/>
          <p:cNvSpPr/>
          <p:nvPr/>
        </p:nvSpPr>
        <p:spPr>
          <a:xfrm>
            <a:off x="5929083" y="1526150"/>
            <a:ext cx="2283968" cy="1969178"/>
          </a:xfrm>
          <a:prstGeom prst="hexagon">
            <a:avLst>
              <a:gd name="adj" fmla="val 25000"/>
              <a:gd name="vf" fmla="val 115470"/>
            </a:avLst>
          </a:prstGeom>
          <a:blipFill rotWithShape="1">
            <a:blip r:embed="rId7" cstate="print"/>
            <a:stretch>
              <a:fillRect/>
            </a:stretch>
          </a:blipFill>
          <a:ln>
            <a:solidFill>
              <a:srgbClr val="002060"/>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grpSp>
        <p:nvGrpSpPr>
          <p:cNvPr id="37" name="Group 36"/>
          <p:cNvGrpSpPr/>
          <p:nvPr/>
        </p:nvGrpSpPr>
        <p:grpSpPr>
          <a:xfrm>
            <a:off x="5944892" y="3573267"/>
            <a:ext cx="2283968" cy="1969178"/>
            <a:chOff x="6517072" y="1020037"/>
            <a:chExt cx="2283968" cy="1969178"/>
          </a:xfrm>
        </p:grpSpPr>
        <p:sp>
          <p:nvSpPr>
            <p:cNvPr id="38" name="Hexagon 37"/>
            <p:cNvSpPr/>
            <p:nvPr/>
          </p:nvSpPr>
          <p:spPr>
            <a:xfrm>
              <a:off x="6517072" y="1020037"/>
              <a:ext cx="2283968" cy="1969178"/>
            </a:xfrm>
            <a:prstGeom prst="hexagon">
              <a:avLst>
                <a:gd name="adj" fmla="val 25000"/>
                <a:gd name="vf" fmla="val 115470"/>
              </a:avLst>
            </a:prstGeom>
            <a:solidFill>
              <a:schemeClr val="accent1"/>
            </a:solidFill>
            <a:ln w="3175">
              <a:solidFill>
                <a:srgbClr val="002060"/>
              </a:solidFill>
            </a:ln>
          </p:spPr>
          <p:style>
            <a:lnRef idx="2">
              <a:schemeClr val="accent3">
                <a:hueOff val="2710599"/>
                <a:satOff val="100000"/>
                <a:lumOff val="-14706"/>
                <a:alphaOff val="0"/>
              </a:schemeClr>
            </a:lnRef>
            <a:fillRef idx="1">
              <a:schemeClr val="accent3">
                <a:hueOff val="2710599"/>
                <a:satOff val="100000"/>
                <a:lumOff val="-14706"/>
                <a:alphaOff val="0"/>
              </a:schemeClr>
            </a:fillRef>
            <a:effectRef idx="0">
              <a:schemeClr val="accent3">
                <a:hueOff val="2710599"/>
                <a:satOff val="100000"/>
                <a:lumOff val="-14706"/>
                <a:alphaOff val="0"/>
              </a:schemeClr>
            </a:effectRef>
            <a:fontRef idx="minor">
              <a:schemeClr val="lt1"/>
            </a:fontRef>
          </p:style>
        </p:sp>
        <p:sp>
          <p:nvSpPr>
            <p:cNvPr id="39" name="Hexagon 6"/>
            <p:cNvSpPr/>
            <p:nvPr/>
          </p:nvSpPr>
          <p:spPr>
            <a:xfrm>
              <a:off x="6594213" y="1307671"/>
              <a:ext cx="2129685" cy="1358020"/>
            </a:xfrm>
            <a:prstGeom prst="rect">
              <a:avLst/>
            </a:prstGeom>
            <a:ln w="3175">
              <a:noFill/>
            </a:ln>
          </p:spPr>
          <p:style>
            <a:lnRef idx="0">
              <a:scrgbClr r="0" g="0" b="0"/>
            </a:lnRef>
            <a:fillRef idx="0">
              <a:scrgbClr r="0" g="0" b="0"/>
            </a:fillRef>
            <a:effectRef idx="0">
              <a:scrgbClr r="0" g="0" b="0"/>
            </a:effectRef>
            <a:fontRef idx="minor">
              <a:schemeClr val="lt1"/>
            </a:fontRef>
          </p:style>
          <p:txBody>
            <a:bodyPr spcFirstLastPara="0" vert="horz" wrap="square" lIns="0" tIns="29210" rIns="0" bIns="29210" numCol="1" spcCol="1270" anchor="ctr" anchorCtr="0">
              <a:noAutofit/>
            </a:bodyPr>
            <a:lstStyle/>
            <a:p>
              <a:pPr marL="0" marR="0" lvl="0" indent="0" algn="ctr" defTabSz="1022350" rtl="0" eaLnBrk="1" fontAlgn="auto" latinLnBrk="0" hangingPunct="1">
                <a:lnSpc>
                  <a:spcPct val="90000"/>
                </a:lnSpc>
                <a:spcBef>
                  <a:spcPct val="0"/>
                </a:spcBef>
                <a:spcAft>
                  <a:spcPct val="35000"/>
                </a:spcAft>
                <a:buClrTx/>
                <a:buSzTx/>
                <a:buFontTx/>
                <a:buNone/>
                <a:tabLst/>
                <a:defRPr/>
              </a:pPr>
              <a:r>
                <a:rPr kumimoji="0" lang="en-PH" sz="2300" b="0" i="0" u="none" strike="noStrike" kern="1200" cap="none" spc="0" normalizeH="0" baseline="0" noProof="0" dirty="0">
                  <a:ln>
                    <a:noFill/>
                  </a:ln>
                  <a:solidFill>
                    <a:prstClr val="white"/>
                  </a:solidFill>
                  <a:effectLst/>
                  <a:uLnTx/>
                  <a:uFillTx/>
                  <a:latin typeface="Century Gothic" panose="020B0502020202020204"/>
                  <a:ea typeface="+mn-ea"/>
                  <a:cs typeface="+mn-cs"/>
                </a:rPr>
                <a:t>Bearings</a:t>
              </a:r>
            </a:p>
          </p:txBody>
        </p:sp>
      </p:grpSp>
      <p:sp>
        <p:nvSpPr>
          <p:cNvPr id="40" name="Hexagon 39"/>
          <p:cNvSpPr/>
          <p:nvPr/>
        </p:nvSpPr>
        <p:spPr>
          <a:xfrm>
            <a:off x="7816386" y="2549709"/>
            <a:ext cx="2283968" cy="1969178"/>
          </a:xfrm>
          <a:prstGeom prst="hexagon">
            <a:avLst>
              <a:gd name="adj" fmla="val 25000"/>
              <a:gd name="vf" fmla="val 115470"/>
            </a:avLst>
          </a:prstGeom>
          <a:blipFill rotWithShape="1">
            <a:blip r:embed="rId8" cstate="print"/>
            <a:stretch>
              <a:fillRect/>
            </a:stretch>
          </a:blipFill>
          <a:ln>
            <a:solidFill>
              <a:srgbClr val="002060"/>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41" name="Hexagon 40"/>
          <p:cNvSpPr/>
          <p:nvPr/>
        </p:nvSpPr>
        <p:spPr>
          <a:xfrm>
            <a:off x="7819446" y="4648893"/>
            <a:ext cx="2283968" cy="1969178"/>
          </a:xfrm>
          <a:prstGeom prst="hexagon">
            <a:avLst>
              <a:gd name="adj" fmla="val 25000"/>
              <a:gd name="vf" fmla="val 115470"/>
            </a:avLst>
          </a:prstGeom>
          <a:blipFill rotWithShape="1">
            <a:blip r:embed="rId9" cstate="print"/>
            <a:stretch>
              <a:fillRect/>
            </a:stretch>
          </a:blipFill>
          <a:ln>
            <a:solidFill>
              <a:srgbClr val="002060"/>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1258058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0" y="0"/>
            <a:ext cx="12192000" cy="6858000"/>
          </a:xfrm>
          <a:prstGeom prst="rect">
            <a:avLst/>
          </a:prstGeom>
          <a:ln>
            <a:solidFill>
              <a:srgbClr val="002060"/>
            </a:solidFill>
          </a:ln>
        </p:spPr>
      </p:pic>
      <p:sp>
        <p:nvSpPr>
          <p:cNvPr id="3" name="TextBox 2"/>
          <p:cNvSpPr txBox="1"/>
          <p:nvPr/>
        </p:nvSpPr>
        <p:spPr>
          <a:xfrm>
            <a:off x="3787467" y="482301"/>
            <a:ext cx="4617066" cy="369332"/>
          </a:xfrm>
          <a:prstGeom prst="rect">
            <a:avLst/>
          </a:prstGeom>
          <a:noFill/>
        </p:spPr>
        <p:txBody>
          <a:bodyPr wrap="square" rtlCol="0">
            <a:spAutoFit/>
          </a:bodyPr>
          <a:lstStyle/>
          <a:p>
            <a:pPr lvl="0" algn="ctr">
              <a:lnSpc>
                <a:spcPct val="90000"/>
              </a:lnSpc>
              <a:spcBef>
                <a:spcPct val="0"/>
              </a:spcBef>
              <a:defRPr/>
            </a:pPr>
            <a:r>
              <a:rPr lang="en-PH" sz="2000" b="1" cap="all" dirty="0">
                <a:solidFill>
                  <a:prstClr val="black"/>
                </a:solidFill>
                <a:latin typeface="Century Gothic" panose="020B0502020202020204"/>
              </a:rPr>
              <a:t>PRODUCT LINE – Automotive Parts</a:t>
            </a:r>
            <a:endParaRPr lang="en-PH" sz="2000" b="1" cap="all" dirty="0">
              <a:solidFill>
                <a:prstClr val="black"/>
              </a:solidFill>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3" cstate="print"/>
          <a:stretch>
            <a:fillRect/>
          </a:stretch>
        </p:blipFill>
        <p:spPr>
          <a:xfrm>
            <a:off x="10099766" y="5539418"/>
            <a:ext cx="1847248" cy="1201016"/>
          </a:xfrm>
          <a:prstGeom prst="rect">
            <a:avLst/>
          </a:prstGeom>
        </p:spPr>
      </p:pic>
      <p:sp>
        <p:nvSpPr>
          <p:cNvPr id="12" name="Hexagon 6"/>
          <p:cNvSpPr/>
          <p:nvPr/>
        </p:nvSpPr>
        <p:spPr>
          <a:xfrm>
            <a:off x="1061342" y="3833126"/>
            <a:ext cx="2129685" cy="1358020"/>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0" tIns="29210" rIns="0" bIns="29210" numCol="1" spcCol="1270" anchor="ctr" anchorCtr="0">
            <a:noAutofit/>
          </a:bodyPr>
          <a:lstStyle/>
          <a:p>
            <a:pPr marL="0" marR="0" lvl="0" indent="0" algn="ctr" defTabSz="1022350" rtl="0" eaLnBrk="1" fontAlgn="auto" latinLnBrk="0" hangingPunct="1">
              <a:lnSpc>
                <a:spcPct val="90000"/>
              </a:lnSpc>
              <a:spcBef>
                <a:spcPct val="0"/>
              </a:spcBef>
              <a:spcAft>
                <a:spcPct val="35000"/>
              </a:spcAft>
              <a:buClrTx/>
              <a:buSzTx/>
              <a:buFontTx/>
              <a:buNone/>
              <a:tabLst/>
              <a:defRPr/>
            </a:pPr>
            <a:r>
              <a:rPr kumimoji="0" lang="en-PH" sz="2300" b="0" i="0" u="none" strike="noStrike" kern="1200" cap="none" spc="0" normalizeH="0" baseline="0" noProof="0" dirty="0">
                <a:ln>
                  <a:noFill/>
                </a:ln>
                <a:solidFill>
                  <a:prstClr val="white"/>
                </a:solidFill>
                <a:effectLst/>
                <a:uLnTx/>
                <a:uFillTx/>
                <a:latin typeface="Century Gothic" panose="020B0502020202020204"/>
                <a:ea typeface="+mn-ea"/>
                <a:cs typeface="+mn-cs"/>
              </a:rPr>
              <a:t>Braking Components</a:t>
            </a:r>
          </a:p>
        </p:txBody>
      </p:sp>
      <p:sp>
        <p:nvSpPr>
          <p:cNvPr id="24" name="Hexagon 23"/>
          <p:cNvSpPr/>
          <p:nvPr/>
        </p:nvSpPr>
        <p:spPr>
          <a:xfrm>
            <a:off x="1003349" y="1525064"/>
            <a:ext cx="2283968" cy="1969178"/>
          </a:xfrm>
          <a:prstGeom prst="hexagon">
            <a:avLst>
              <a:gd name="adj" fmla="val 25000"/>
              <a:gd name="vf" fmla="val 115470"/>
            </a:avLst>
          </a:prstGeom>
          <a:blipFill rotWithShape="1">
            <a:blip r:embed="rId4" cstate="print"/>
            <a:stretch>
              <a:fillRect/>
            </a:stretch>
          </a:blipFill>
          <a:ln>
            <a:solidFill>
              <a:srgbClr val="002060"/>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25" name="Hexagon 24"/>
          <p:cNvSpPr/>
          <p:nvPr/>
        </p:nvSpPr>
        <p:spPr>
          <a:xfrm>
            <a:off x="2889122" y="2597822"/>
            <a:ext cx="2283968" cy="1969178"/>
          </a:xfrm>
          <a:prstGeom prst="hexagon">
            <a:avLst>
              <a:gd name="adj" fmla="val 25000"/>
              <a:gd name="vf" fmla="val 115470"/>
            </a:avLst>
          </a:prstGeom>
          <a:blipFill rotWithShape="1">
            <a:blip r:embed="rId5" cstate="print"/>
            <a:stretch>
              <a:fillRect/>
            </a:stretch>
          </a:blipFill>
          <a:ln>
            <a:solidFill>
              <a:srgbClr val="002060"/>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26" name="Hexagon 25"/>
          <p:cNvSpPr/>
          <p:nvPr/>
        </p:nvSpPr>
        <p:spPr>
          <a:xfrm>
            <a:off x="2869304" y="4655683"/>
            <a:ext cx="2283968" cy="1969178"/>
          </a:xfrm>
          <a:prstGeom prst="hexagon">
            <a:avLst>
              <a:gd name="adj" fmla="val 25000"/>
              <a:gd name="vf" fmla="val 115470"/>
            </a:avLst>
          </a:prstGeom>
          <a:blipFill rotWithShape="1">
            <a:blip r:embed="rId6" cstate="print"/>
            <a:stretch>
              <a:fillRect/>
            </a:stretch>
          </a:blipFill>
          <a:ln>
            <a:solidFill>
              <a:srgbClr val="002060"/>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grpSp>
        <p:nvGrpSpPr>
          <p:cNvPr id="27" name="Group 26"/>
          <p:cNvGrpSpPr/>
          <p:nvPr/>
        </p:nvGrpSpPr>
        <p:grpSpPr>
          <a:xfrm>
            <a:off x="1003349" y="3591555"/>
            <a:ext cx="2283968" cy="1969178"/>
            <a:chOff x="1949216" y="1183935"/>
            <a:chExt cx="2283968" cy="1969178"/>
          </a:xfrm>
        </p:grpSpPr>
        <p:sp>
          <p:nvSpPr>
            <p:cNvPr id="28" name="Hexagon 27"/>
            <p:cNvSpPr/>
            <p:nvPr/>
          </p:nvSpPr>
          <p:spPr>
            <a:xfrm>
              <a:off x="1949216" y="1183935"/>
              <a:ext cx="2283968" cy="1969178"/>
            </a:xfrm>
            <a:prstGeom prst="hexagon">
              <a:avLst>
                <a:gd name="adj" fmla="val 25000"/>
                <a:gd name="vf" fmla="val 115470"/>
              </a:avLst>
            </a:prstGeom>
            <a:solidFill>
              <a:schemeClr val="accent1"/>
            </a:solidFill>
            <a:ln>
              <a:solidFill>
                <a:srgbClr val="002060"/>
              </a:solidFill>
            </a:ln>
          </p:spPr>
          <p:style>
            <a:lnRef idx="2">
              <a:schemeClr val="accent3">
                <a:hueOff val="2710599"/>
                <a:satOff val="100000"/>
                <a:lumOff val="-14706"/>
                <a:alphaOff val="0"/>
              </a:schemeClr>
            </a:lnRef>
            <a:fillRef idx="1">
              <a:schemeClr val="accent3">
                <a:hueOff val="2710599"/>
                <a:satOff val="100000"/>
                <a:lumOff val="-14706"/>
                <a:alphaOff val="0"/>
              </a:schemeClr>
            </a:fillRef>
            <a:effectRef idx="0">
              <a:schemeClr val="accent3">
                <a:hueOff val="2710599"/>
                <a:satOff val="100000"/>
                <a:lumOff val="-14706"/>
                <a:alphaOff val="0"/>
              </a:schemeClr>
            </a:effectRef>
            <a:fontRef idx="minor">
              <a:schemeClr val="lt1"/>
            </a:fontRef>
          </p:style>
        </p:sp>
        <p:sp>
          <p:nvSpPr>
            <p:cNvPr id="29" name="Hexagon 6"/>
            <p:cNvSpPr/>
            <p:nvPr/>
          </p:nvSpPr>
          <p:spPr>
            <a:xfrm>
              <a:off x="2007209" y="1425506"/>
              <a:ext cx="2129685" cy="1358020"/>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0" tIns="29210" rIns="0" bIns="29210" numCol="1" spcCol="1270" anchor="ctr" anchorCtr="0">
              <a:noAutofit/>
            </a:bodyPr>
            <a:lstStyle/>
            <a:p>
              <a:pPr marL="0" marR="0" lvl="0" indent="0" algn="ctr" defTabSz="1022350" rtl="0" eaLnBrk="1" fontAlgn="auto" latinLnBrk="0" hangingPunct="1">
                <a:lnSpc>
                  <a:spcPct val="90000"/>
                </a:lnSpc>
                <a:spcBef>
                  <a:spcPct val="0"/>
                </a:spcBef>
                <a:spcAft>
                  <a:spcPct val="35000"/>
                </a:spcAft>
                <a:buClrTx/>
                <a:buSzTx/>
                <a:buFontTx/>
                <a:buNone/>
                <a:tabLst/>
                <a:defRPr/>
              </a:pPr>
              <a:r>
                <a:rPr kumimoji="0" lang="en-PH" sz="2300" b="0" i="0" u="none" strike="noStrike" kern="1200" cap="none" spc="0" normalizeH="0" baseline="0" noProof="0" dirty="0">
                  <a:ln>
                    <a:noFill/>
                  </a:ln>
                  <a:solidFill>
                    <a:prstClr val="white"/>
                  </a:solidFill>
                  <a:effectLst/>
                  <a:uLnTx/>
                  <a:uFillTx/>
                  <a:latin typeface="Century Gothic" panose="020B0502020202020204"/>
                  <a:ea typeface="+mn-ea"/>
                  <a:cs typeface="+mn-cs"/>
                </a:rPr>
                <a:t>Suspension System</a:t>
              </a:r>
            </a:p>
          </p:txBody>
        </p:sp>
      </p:grpSp>
      <p:sp>
        <p:nvSpPr>
          <p:cNvPr id="30" name="Hexagon 29"/>
          <p:cNvSpPr/>
          <p:nvPr/>
        </p:nvSpPr>
        <p:spPr>
          <a:xfrm>
            <a:off x="5929083" y="1524366"/>
            <a:ext cx="2283968" cy="1969178"/>
          </a:xfrm>
          <a:prstGeom prst="hexagon">
            <a:avLst>
              <a:gd name="adj" fmla="val 25000"/>
              <a:gd name="vf" fmla="val 115470"/>
            </a:avLst>
          </a:prstGeom>
          <a:blipFill rotWithShape="1">
            <a:blip r:embed="rId7" cstate="print"/>
            <a:stretch>
              <a:fillRect/>
            </a:stretch>
          </a:blipFill>
          <a:ln>
            <a:solidFill>
              <a:srgbClr val="002060"/>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31" name="Hexagon 30"/>
          <p:cNvSpPr/>
          <p:nvPr/>
        </p:nvSpPr>
        <p:spPr>
          <a:xfrm>
            <a:off x="7816386" y="2548817"/>
            <a:ext cx="2283968" cy="1969178"/>
          </a:xfrm>
          <a:prstGeom prst="hexagon">
            <a:avLst>
              <a:gd name="adj" fmla="val 25000"/>
              <a:gd name="vf" fmla="val 115470"/>
            </a:avLst>
          </a:prstGeom>
          <a:blipFill rotWithShape="1">
            <a:blip r:embed="rId8" cstate="print"/>
            <a:stretch>
              <a:fillRect/>
            </a:stretch>
          </a:blipFill>
          <a:ln>
            <a:solidFill>
              <a:srgbClr val="002060"/>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32" name="Hexagon 31"/>
          <p:cNvSpPr/>
          <p:nvPr/>
        </p:nvSpPr>
        <p:spPr>
          <a:xfrm>
            <a:off x="7819446" y="4646723"/>
            <a:ext cx="2283968" cy="1969178"/>
          </a:xfrm>
          <a:prstGeom prst="hexagon">
            <a:avLst>
              <a:gd name="adj" fmla="val 25000"/>
              <a:gd name="vf" fmla="val 115470"/>
            </a:avLst>
          </a:prstGeom>
          <a:blipFill rotWithShape="1">
            <a:blip r:embed="rId9" cstate="print"/>
            <a:stretch>
              <a:fillRect/>
            </a:stretch>
          </a:blipFill>
          <a:ln>
            <a:solidFill>
              <a:srgbClr val="002060"/>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grpSp>
        <p:nvGrpSpPr>
          <p:cNvPr id="33" name="Group 32"/>
          <p:cNvGrpSpPr/>
          <p:nvPr/>
        </p:nvGrpSpPr>
        <p:grpSpPr>
          <a:xfrm>
            <a:off x="5944892" y="3573267"/>
            <a:ext cx="2283968" cy="1969178"/>
            <a:chOff x="6517072" y="1020037"/>
            <a:chExt cx="2283968" cy="1969178"/>
          </a:xfrm>
        </p:grpSpPr>
        <p:sp>
          <p:nvSpPr>
            <p:cNvPr id="42" name="Hexagon 41"/>
            <p:cNvSpPr/>
            <p:nvPr/>
          </p:nvSpPr>
          <p:spPr>
            <a:xfrm>
              <a:off x="6517072" y="1020037"/>
              <a:ext cx="2283968" cy="1969178"/>
            </a:xfrm>
            <a:prstGeom prst="hexagon">
              <a:avLst>
                <a:gd name="adj" fmla="val 25000"/>
                <a:gd name="vf" fmla="val 115470"/>
              </a:avLst>
            </a:prstGeom>
            <a:solidFill>
              <a:schemeClr val="accent1"/>
            </a:solidFill>
            <a:ln w="3175">
              <a:solidFill>
                <a:srgbClr val="002060"/>
              </a:solidFill>
            </a:ln>
          </p:spPr>
          <p:style>
            <a:lnRef idx="2">
              <a:schemeClr val="accent3">
                <a:hueOff val="2710599"/>
                <a:satOff val="100000"/>
                <a:lumOff val="-14706"/>
                <a:alphaOff val="0"/>
              </a:schemeClr>
            </a:lnRef>
            <a:fillRef idx="1">
              <a:schemeClr val="accent3">
                <a:hueOff val="2710599"/>
                <a:satOff val="100000"/>
                <a:lumOff val="-14706"/>
                <a:alphaOff val="0"/>
              </a:schemeClr>
            </a:fillRef>
            <a:effectRef idx="0">
              <a:schemeClr val="accent3">
                <a:hueOff val="2710599"/>
                <a:satOff val="100000"/>
                <a:lumOff val="-14706"/>
                <a:alphaOff val="0"/>
              </a:schemeClr>
            </a:effectRef>
            <a:fontRef idx="minor">
              <a:schemeClr val="lt1"/>
            </a:fontRef>
          </p:style>
        </p:sp>
        <p:sp>
          <p:nvSpPr>
            <p:cNvPr id="43" name="Hexagon 6"/>
            <p:cNvSpPr/>
            <p:nvPr/>
          </p:nvSpPr>
          <p:spPr>
            <a:xfrm>
              <a:off x="6594213" y="1307671"/>
              <a:ext cx="2129685" cy="1358020"/>
            </a:xfrm>
            <a:prstGeom prst="rect">
              <a:avLst/>
            </a:prstGeom>
            <a:ln w="3175">
              <a:noFill/>
            </a:ln>
          </p:spPr>
          <p:style>
            <a:lnRef idx="0">
              <a:scrgbClr r="0" g="0" b="0"/>
            </a:lnRef>
            <a:fillRef idx="0">
              <a:scrgbClr r="0" g="0" b="0"/>
            </a:fillRef>
            <a:effectRef idx="0">
              <a:scrgbClr r="0" g="0" b="0"/>
            </a:effectRef>
            <a:fontRef idx="minor">
              <a:schemeClr val="lt1"/>
            </a:fontRef>
          </p:style>
          <p:txBody>
            <a:bodyPr spcFirstLastPara="0" vert="horz" wrap="square" lIns="0" tIns="29210" rIns="0" bIns="29210" numCol="1" spcCol="1270" anchor="ctr" anchorCtr="0">
              <a:noAutofit/>
            </a:bodyPr>
            <a:lstStyle/>
            <a:p>
              <a:pPr marL="0" marR="0" lvl="0" indent="0" algn="ctr" defTabSz="1022350" rtl="0" eaLnBrk="1" fontAlgn="auto" latinLnBrk="0" hangingPunct="1">
                <a:lnSpc>
                  <a:spcPct val="90000"/>
                </a:lnSpc>
                <a:spcBef>
                  <a:spcPct val="0"/>
                </a:spcBef>
                <a:spcAft>
                  <a:spcPct val="35000"/>
                </a:spcAft>
                <a:buClrTx/>
                <a:buSzTx/>
                <a:buFontTx/>
                <a:buNone/>
                <a:tabLst/>
                <a:defRPr/>
              </a:pPr>
              <a:r>
                <a:rPr kumimoji="0" lang="en-PH" sz="2300" b="0" i="0" u="none" strike="noStrike" kern="1200" cap="none" spc="0" normalizeH="0" baseline="0" noProof="0" dirty="0">
                  <a:ln>
                    <a:noFill/>
                  </a:ln>
                  <a:solidFill>
                    <a:prstClr val="white"/>
                  </a:solidFill>
                  <a:effectLst/>
                  <a:uLnTx/>
                  <a:uFillTx/>
                  <a:latin typeface="Century Gothic" panose="020B0502020202020204"/>
                  <a:ea typeface="+mn-ea"/>
                  <a:cs typeface="+mn-cs"/>
                </a:rPr>
                <a:t>Clutch System</a:t>
              </a:r>
            </a:p>
          </p:txBody>
        </p:sp>
      </p:grpSp>
    </p:spTree>
    <p:extLst>
      <p:ext uri="{BB962C8B-B14F-4D97-AF65-F5344CB8AC3E}">
        <p14:creationId xmlns:p14="http://schemas.microsoft.com/office/powerpoint/2010/main" val="16804819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0" y="0"/>
            <a:ext cx="12192000" cy="6858000"/>
          </a:xfrm>
          <a:prstGeom prst="rect">
            <a:avLst/>
          </a:prstGeom>
          <a:ln>
            <a:solidFill>
              <a:srgbClr val="002060"/>
            </a:solidFill>
          </a:ln>
        </p:spPr>
      </p:pic>
      <p:pic>
        <p:nvPicPr>
          <p:cNvPr id="4" name="Picture 3"/>
          <p:cNvPicPr>
            <a:picLocks noChangeAspect="1"/>
          </p:cNvPicPr>
          <p:nvPr/>
        </p:nvPicPr>
        <p:blipFill>
          <a:blip r:embed="rId3" cstate="print"/>
          <a:stretch>
            <a:fillRect/>
          </a:stretch>
        </p:blipFill>
        <p:spPr>
          <a:xfrm>
            <a:off x="10099766" y="5539418"/>
            <a:ext cx="1847248" cy="1201016"/>
          </a:xfrm>
          <a:prstGeom prst="rect">
            <a:avLst/>
          </a:prstGeom>
        </p:spPr>
      </p:pic>
      <p:sp>
        <p:nvSpPr>
          <p:cNvPr id="12" name="Hexagon 6"/>
          <p:cNvSpPr/>
          <p:nvPr/>
        </p:nvSpPr>
        <p:spPr>
          <a:xfrm>
            <a:off x="1061342" y="3833126"/>
            <a:ext cx="2129685" cy="1358020"/>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0" tIns="29210" rIns="0" bIns="29210" numCol="1" spcCol="1270" anchor="ctr" anchorCtr="0">
            <a:noAutofit/>
          </a:bodyPr>
          <a:lstStyle/>
          <a:p>
            <a:pPr marL="0" marR="0" lvl="0" indent="0" algn="ctr" defTabSz="1022350" rtl="0" eaLnBrk="1" fontAlgn="auto" latinLnBrk="0" hangingPunct="1">
              <a:lnSpc>
                <a:spcPct val="90000"/>
              </a:lnSpc>
              <a:spcBef>
                <a:spcPct val="0"/>
              </a:spcBef>
              <a:spcAft>
                <a:spcPct val="35000"/>
              </a:spcAft>
              <a:buClrTx/>
              <a:buSzTx/>
              <a:buFontTx/>
              <a:buNone/>
              <a:tabLst/>
              <a:defRPr/>
            </a:pPr>
            <a:r>
              <a:rPr kumimoji="0" lang="en-PH" sz="2300" b="0" i="0" u="none" strike="noStrike" kern="1200" cap="none" spc="0" normalizeH="0" baseline="0" noProof="0" dirty="0">
                <a:ln>
                  <a:noFill/>
                </a:ln>
                <a:solidFill>
                  <a:prstClr val="white"/>
                </a:solidFill>
                <a:effectLst/>
                <a:uLnTx/>
                <a:uFillTx/>
                <a:latin typeface="Century Gothic" panose="020B0502020202020204"/>
                <a:ea typeface="+mn-ea"/>
                <a:cs typeface="+mn-cs"/>
              </a:rPr>
              <a:t>Braking Components</a:t>
            </a:r>
          </a:p>
        </p:txBody>
      </p:sp>
      <p:sp>
        <p:nvSpPr>
          <p:cNvPr id="18" name="Title 1"/>
          <p:cNvSpPr txBox="1">
            <a:spLocks/>
          </p:cNvSpPr>
          <p:nvPr/>
        </p:nvSpPr>
        <p:spPr>
          <a:xfrm>
            <a:off x="1139952" y="631743"/>
            <a:ext cx="5059837" cy="86377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PH" sz="4000" b="0" i="0" u="none" strike="noStrike" kern="1200" cap="all" spc="0" normalizeH="0" baseline="0" noProof="0" dirty="0">
                <a:ln>
                  <a:noFill/>
                </a:ln>
                <a:solidFill>
                  <a:prstClr val="black"/>
                </a:solidFill>
                <a:effectLst/>
                <a:uLnTx/>
                <a:uFillTx/>
                <a:latin typeface="Century Gothic" panose="020B0502020202020204"/>
                <a:ea typeface="+mj-ea"/>
                <a:cs typeface="+mj-cs"/>
              </a:rPr>
              <a:t>BRANDS WE CARRY</a:t>
            </a:r>
            <a:endParaRPr kumimoji="0" lang="en-PH" sz="4000" b="0" i="0" u="none" strike="noStrike" kern="1200" cap="all" spc="0" normalizeH="0" baseline="0" noProof="0" dirty="0">
              <a:ln>
                <a:noFill/>
              </a:ln>
              <a:solidFill>
                <a:prstClr val="black"/>
              </a:solidFill>
              <a:effectLst/>
              <a:uLnTx/>
              <a:uFillTx/>
              <a:latin typeface="Calibri" panose="020F0502020204030204" pitchFamily="34" charset="0"/>
              <a:ea typeface="+mj-ea"/>
              <a:cs typeface="Calibri" panose="020F0502020204030204" pitchFamily="34" charset="0"/>
            </a:endParaRPr>
          </a:p>
        </p:txBody>
      </p:sp>
      <p:pic>
        <p:nvPicPr>
          <p:cNvPr id="19" name="Picture 18"/>
          <p:cNvPicPr>
            <a:picLocks noChangeAspect="1"/>
          </p:cNvPicPr>
          <p:nvPr/>
        </p:nvPicPr>
        <p:blipFill>
          <a:blip r:embed="rId4" cstate="print"/>
          <a:stretch>
            <a:fillRect/>
          </a:stretch>
        </p:blipFill>
        <p:spPr>
          <a:xfrm>
            <a:off x="1139952" y="1634075"/>
            <a:ext cx="9912096" cy="3334900"/>
          </a:xfrm>
          <a:prstGeom prst="rect">
            <a:avLst/>
          </a:prstGeom>
          <a:ln>
            <a:solidFill>
              <a:srgbClr val="002060"/>
            </a:solidFill>
          </a:ln>
        </p:spPr>
      </p:pic>
      <p:sp>
        <p:nvSpPr>
          <p:cNvPr id="20" name="TextBox 19"/>
          <p:cNvSpPr txBox="1"/>
          <p:nvPr/>
        </p:nvSpPr>
        <p:spPr>
          <a:xfrm>
            <a:off x="1010630" y="5655241"/>
            <a:ext cx="90891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PH" sz="1800" b="1" i="0" u="none" strike="noStrike" kern="1200" cap="none" spc="0" normalizeH="0" baseline="0" noProof="0" dirty="0">
                <a:ln>
                  <a:noFill/>
                </a:ln>
                <a:solidFill>
                  <a:prstClr val="black"/>
                </a:solidFill>
                <a:effectLst/>
                <a:uLnTx/>
                <a:uFillTx/>
                <a:latin typeface="Century Gothic" panose="020B0502020202020204"/>
                <a:ea typeface="+mn-ea"/>
                <a:cs typeface="+mn-cs"/>
              </a:rPr>
              <a:t>* Official and Authorized Distributor of BOSCH, SKF and ISUZU GENUINE PARTS</a:t>
            </a:r>
          </a:p>
        </p:txBody>
      </p:sp>
    </p:spTree>
    <p:extLst>
      <p:ext uri="{BB962C8B-B14F-4D97-AF65-F5344CB8AC3E}">
        <p14:creationId xmlns:p14="http://schemas.microsoft.com/office/powerpoint/2010/main" val="11655819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0" y="0"/>
            <a:ext cx="12192000" cy="6858000"/>
          </a:xfrm>
          <a:prstGeom prst="rect">
            <a:avLst/>
          </a:prstGeom>
          <a:ln>
            <a:solidFill>
              <a:srgbClr val="002060"/>
            </a:solidFill>
          </a:ln>
        </p:spPr>
      </p:pic>
      <p:pic>
        <p:nvPicPr>
          <p:cNvPr id="4" name="Picture 3"/>
          <p:cNvPicPr>
            <a:picLocks noChangeAspect="1"/>
          </p:cNvPicPr>
          <p:nvPr/>
        </p:nvPicPr>
        <p:blipFill>
          <a:blip r:embed="rId3" cstate="print"/>
          <a:stretch>
            <a:fillRect/>
          </a:stretch>
        </p:blipFill>
        <p:spPr>
          <a:xfrm>
            <a:off x="10099766" y="5539418"/>
            <a:ext cx="1847248" cy="1201016"/>
          </a:xfrm>
          <a:prstGeom prst="rect">
            <a:avLst/>
          </a:prstGeom>
        </p:spPr>
      </p:pic>
      <p:sp>
        <p:nvSpPr>
          <p:cNvPr id="18" name="Title 1"/>
          <p:cNvSpPr txBox="1">
            <a:spLocks/>
          </p:cNvSpPr>
          <p:nvPr/>
        </p:nvSpPr>
        <p:spPr>
          <a:xfrm>
            <a:off x="1010630" y="982878"/>
            <a:ext cx="2831156" cy="646201"/>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PH" sz="3700" dirty="0">
                <a:solidFill>
                  <a:prstClr val="black"/>
                </a:solidFill>
                <a:latin typeface="+mn-lt"/>
              </a:rPr>
              <a:t>CONTACT US:</a:t>
            </a:r>
            <a:endParaRPr kumimoji="0" lang="en-PH" sz="3700" b="0" i="0" u="none" strike="noStrike" kern="1200" cap="all" spc="0" normalizeH="0" baseline="0" noProof="0" dirty="0">
              <a:ln>
                <a:noFill/>
              </a:ln>
              <a:solidFill>
                <a:prstClr val="black"/>
              </a:solidFill>
              <a:effectLst/>
              <a:uLnTx/>
              <a:uFillTx/>
              <a:latin typeface="+mn-lt"/>
              <a:cs typeface="Calibri" panose="020F0502020204030204" pitchFamily="34" charset="0"/>
            </a:endParaRPr>
          </a:p>
        </p:txBody>
      </p:sp>
      <p:pic>
        <p:nvPicPr>
          <p:cNvPr id="8" name="Picture 7">
            <a:extLst>
              <a:ext uri="{FF2B5EF4-FFF2-40B4-BE49-F238E27FC236}">
                <a16:creationId xmlns:a16="http://schemas.microsoft.com/office/drawing/2014/main" id="{0C16875F-B0E5-4782-990D-AF0CC9D0C5DE}"/>
              </a:ext>
            </a:extLst>
          </p:cNvPr>
          <p:cNvPicPr>
            <a:picLocks noChangeAspect="1"/>
          </p:cNvPicPr>
          <p:nvPr/>
        </p:nvPicPr>
        <p:blipFill>
          <a:blip r:embed="rId4" cstate="print"/>
          <a:stretch>
            <a:fillRect/>
          </a:stretch>
        </p:blipFill>
        <p:spPr>
          <a:xfrm>
            <a:off x="1167114" y="4586802"/>
            <a:ext cx="563737" cy="481587"/>
          </a:xfrm>
          <a:prstGeom prst="rect">
            <a:avLst/>
          </a:prstGeom>
        </p:spPr>
      </p:pic>
      <p:pic>
        <p:nvPicPr>
          <p:cNvPr id="9" name="Picture 8">
            <a:extLst>
              <a:ext uri="{FF2B5EF4-FFF2-40B4-BE49-F238E27FC236}">
                <a16:creationId xmlns:a16="http://schemas.microsoft.com/office/drawing/2014/main" id="{2153E4E1-651B-4C69-99AC-62062BA401EB}"/>
              </a:ext>
            </a:extLst>
          </p:cNvPr>
          <p:cNvPicPr>
            <a:picLocks noChangeAspect="1"/>
          </p:cNvPicPr>
          <p:nvPr/>
        </p:nvPicPr>
        <p:blipFill>
          <a:blip r:embed="rId5" cstate="print"/>
          <a:stretch>
            <a:fillRect/>
          </a:stretch>
        </p:blipFill>
        <p:spPr>
          <a:xfrm>
            <a:off x="1167114" y="2829271"/>
            <a:ext cx="563737" cy="555130"/>
          </a:xfrm>
          <a:prstGeom prst="rect">
            <a:avLst/>
          </a:prstGeom>
        </p:spPr>
      </p:pic>
      <p:pic>
        <p:nvPicPr>
          <p:cNvPr id="10" name="Picture 9">
            <a:extLst>
              <a:ext uri="{FF2B5EF4-FFF2-40B4-BE49-F238E27FC236}">
                <a16:creationId xmlns:a16="http://schemas.microsoft.com/office/drawing/2014/main" id="{BC70BF1A-DBED-4138-892A-13AF1DC004E2}"/>
              </a:ext>
            </a:extLst>
          </p:cNvPr>
          <p:cNvPicPr>
            <a:picLocks noChangeAspect="1"/>
          </p:cNvPicPr>
          <p:nvPr/>
        </p:nvPicPr>
        <p:blipFill>
          <a:blip r:embed="rId6" cstate="print"/>
          <a:stretch>
            <a:fillRect/>
          </a:stretch>
        </p:blipFill>
        <p:spPr>
          <a:xfrm>
            <a:off x="1167114" y="3708036"/>
            <a:ext cx="563737" cy="555131"/>
          </a:xfrm>
          <a:prstGeom prst="rect">
            <a:avLst/>
          </a:prstGeom>
        </p:spPr>
      </p:pic>
      <p:sp>
        <p:nvSpPr>
          <p:cNvPr id="13" name="Hexagon 6"/>
          <p:cNvSpPr/>
          <p:nvPr/>
        </p:nvSpPr>
        <p:spPr>
          <a:xfrm>
            <a:off x="2126184" y="2901778"/>
            <a:ext cx="4062999" cy="1358020"/>
          </a:xfrm>
          <a:prstGeom prst="rect">
            <a:avLst/>
          </a:prstGeom>
          <a:ln w="3175">
            <a:noFill/>
          </a:ln>
        </p:spPr>
        <p:style>
          <a:lnRef idx="0">
            <a:scrgbClr r="0" g="0" b="0"/>
          </a:lnRef>
          <a:fillRef idx="0">
            <a:scrgbClr r="0" g="0" b="0"/>
          </a:fillRef>
          <a:effectRef idx="0">
            <a:scrgbClr r="0" g="0" b="0"/>
          </a:effectRef>
          <a:fontRef idx="minor">
            <a:schemeClr val="lt1"/>
          </a:fontRef>
        </p:style>
        <p:txBody>
          <a:bodyPr spcFirstLastPara="0" vert="horz" wrap="square" lIns="0" tIns="29210" rIns="0" bIns="29210" numCol="1" spcCol="1270" anchor="ctr" anchorCtr="0">
            <a:noAutofit/>
          </a:bodyPr>
          <a:lstStyle/>
          <a:p>
            <a:pPr marL="0" marR="0" lvl="0" indent="0" algn="l" defTabSz="1022350" rtl="0" eaLnBrk="1" fontAlgn="auto" latinLnBrk="0" hangingPunct="1">
              <a:lnSpc>
                <a:spcPct val="90000"/>
              </a:lnSpc>
              <a:spcBef>
                <a:spcPct val="0"/>
              </a:spcBef>
              <a:spcAft>
                <a:spcPct val="35000"/>
              </a:spcAft>
              <a:buClrTx/>
              <a:buSzTx/>
              <a:buFontTx/>
              <a:buNone/>
              <a:tabLst/>
              <a:defRPr/>
            </a:pPr>
            <a:endParaRPr kumimoji="0" lang="en-US" sz="23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0" marR="0" lvl="0" indent="0" algn="l" defTabSz="1022350" rtl="0" eaLnBrk="1" fontAlgn="auto" latinLnBrk="0" hangingPunct="1">
              <a:lnSpc>
                <a:spcPct val="90000"/>
              </a:lnSpc>
              <a:spcBef>
                <a:spcPct val="0"/>
              </a:spcBef>
              <a:spcAft>
                <a:spcPct val="35000"/>
              </a:spcAft>
              <a:buClrTx/>
              <a:buSzTx/>
              <a:buFontTx/>
              <a:buNone/>
              <a:tabLst/>
              <a:defRPr/>
            </a:pPr>
            <a:endParaRPr kumimoji="0" lang="en-PH" sz="23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6" name="Rectangle 5"/>
          <p:cNvSpPr/>
          <p:nvPr/>
        </p:nvSpPr>
        <p:spPr>
          <a:xfrm>
            <a:off x="1730851" y="4627540"/>
            <a:ext cx="3579826" cy="400110"/>
          </a:xfrm>
          <a:prstGeom prst="rect">
            <a:avLst/>
          </a:prstGeom>
        </p:spPr>
        <p:txBody>
          <a:bodyPr wrap="none">
            <a:spAutoFit/>
          </a:bodyPr>
          <a:lstStyle/>
          <a:p>
            <a:r>
              <a:rPr lang="en-PH" sz="2000" dirty="0">
                <a:latin typeface="Century Gothic" panose="020B0502020202020204" pitchFamily="34" charset="0"/>
              </a:rPr>
              <a:t>audianceparts@gmail.com</a:t>
            </a:r>
          </a:p>
        </p:txBody>
      </p:sp>
      <p:sp>
        <p:nvSpPr>
          <p:cNvPr id="11" name="TextBox 10"/>
          <p:cNvSpPr txBox="1"/>
          <p:nvPr/>
        </p:nvSpPr>
        <p:spPr>
          <a:xfrm>
            <a:off x="1730851" y="1925048"/>
            <a:ext cx="3304902" cy="707886"/>
          </a:xfrm>
          <a:prstGeom prst="rect">
            <a:avLst/>
          </a:prstGeom>
          <a:noFill/>
        </p:spPr>
        <p:txBody>
          <a:bodyPr wrap="square" rtlCol="0">
            <a:spAutoFit/>
          </a:bodyPr>
          <a:lstStyle/>
          <a:p>
            <a:r>
              <a:rPr lang="en-PH" sz="2000" dirty="0">
                <a:latin typeface="Century Gothic" panose="020B0502020202020204" pitchFamily="34" charset="0"/>
              </a:rPr>
              <a:t>0917 567-0902</a:t>
            </a:r>
          </a:p>
          <a:p>
            <a:r>
              <a:rPr lang="en-PH" sz="2000" dirty="0">
                <a:latin typeface="Century Gothic" panose="020B0502020202020204" pitchFamily="34" charset="0"/>
              </a:rPr>
              <a:t>(049) 576-1797</a:t>
            </a:r>
          </a:p>
        </p:txBody>
      </p:sp>
      <p:pic>
        <p:nvPicPr>
          <p:cNvPr id="14" name="Picture 13"/>
          <p:cNvPicPr>
            <a:picLocks noChangeAspect="1"/>
          </p:cNvPicPr>
          <p:nvPr/>
        </p:nvPicPr>
        <p:blipFill>
          <a:blip r:embed="rId7" cstate="print"/>
          <a:stretch>
            <a:fillRect/>
          </a:stretch>
        </p:blipFill>
        <p:spPr>
          <a:xfrm>
            <a:off x="1123602" y="1951150"/>
            <a:ext cx="650759" cy="681784"/>
          </a:xfrm>
          <a:prstGeom prst="rect">
            <a:avLst/>
          </a:prstGeom>
        </p:spPr>
      </p:pic>
      <p:sp>
        <p:nvSpPr>
          <p:cNvPr id="15" name="Rectangle 14"/>
          <p:cNvSpPr/>
          <p:nvPr/>
        </p:nvSpPr>
        <p:spPr>
          <a:xfrm>
            <a:off x="1730851" y="2906781"/>
            <a:ext cx="2973891" cy="400110"/>
          </a:xfrm>
          <a:prstGeom prst="rect">
            <a:avLst/>
          </a:prstGeom>
        </p:spPr>
        <p:txBody>
          <a:bodyPr wrap="none">
            <a:spAutoFit/>
          </a:bodyPr>
          <a:lstStyle/>
          <a:p>
            <a:r>
              <a:rPr lang="en-US" sz="2000" dirty="0">
                <a:latin typeface="Century Gothic" panose="020B0502020202020204" pitchFamily="34" charset="0"/>
              </a:rPr>
              <a:t>A</a:t>
            </a:r>
            <a:r>
              <a:rPr lang="en-PH" sz="2000" dirty="0">
                <a:latin typeface="Century Gothic" panose="020B0502020202020204" pitchFamily="34" charset="0"/>
              </a:rPr>
              <a:t>UDIANCE PARTS OPC</a:t>
            </a:r>
          </a:p>
        </p:txBody>
      </p:sp>
      <p:sp>
        <p:nvSpPr>
          <p:cNvPr id="16" name="Rectangle 15"/>
          <p:cNvSpPr/>
          <p:nvPr/>
        </p:nvSpPr>
        <p:spPr>
          <a:xfrm>
            <a:off x="1730851" y="3817718"/>
            <a:ext cx="1770036" cy="400110"/>
          </a:xfrm>
          <a:prstGeom prst="rect">
            <a:avLst/>
          </a:prstGeom>
        </p:spPr>
        <p:txBody>
          <a:bodyPr wrap="none">
            <a:spAutoFit/>
          </a:bodyPr>
          <a:lstStyle/>
          <a:p>
            <a:r>
              <a:rPr lang="en-PH" sz="2000" dirty="0">
                <a:latin typeface="Century Gothic" panose="020B0502020202020204" pitchFamily="34" charset="0"/>
              </a:rPr>
              <a:t>@</a:t>
            </a:r>
            <a:r>
              <a:rPr lang="en-PH" sz="2000" dirty="0" err="1">
                <a:latin typeface="Century Gothic" panose="020B0502020202020204" pitchFamily="34" charset="0"/>
              </a:rPr>
              <a:t>salbusilang</a:t>
            </a:r>
            <a:endParaRPr lang="en-PH" sz="2000" dirty="0">
              <a:latin typeface="Century Gothic" panose="020B0502020202020204" pitchFamily="34" charset="0"/>
            </a:endParaRPr>
          </a:p>
        </p:txBody>
      </p:sp>
    </p:spTree>
    <p:extLst>
      <p:ext uri="{BB962C8B-B14F-4D97-AF65-F5344CB8AC3E}">
        <p14:creationId xmlns:p14="http://schemas.microsoft.com/office/powerpoint/2010/main" val="2328479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0" y="0"/>
            <a:ext cx="12192000" cy="6858000"/>
          </a:xfrm>
          <a:prstGeom prst="rect">
            <a:avLst/>
          </a:prstGeom>
          <a:ln>
            <a:solidFill>
              <a:srgbClr val="002060"/>
            </a:solidFill>
          </a:ln>
        </p:spPr>
      </p:pic>
      <p:pic>
        <p:nvPicPr>
          <p:cNvPr id="4" name="Picture 3"/>
          <p:cNvPicPr>
            <a:picLocks noChangeAspect="1"/>
          </p:cNvPicPr>
          <p:nvPr/>
        </p:nvPicPr>
        <p:blipFill>
          <a:blip r:embed="rId3" cstate="print"/>
          <a:stretch>
            <a:fillRect/>
          </a:stretch>
        </p:blipFill>
        <p:spPr>
          <a:xfrm>
            <a:off x="10099766" y="5539418"/>
            <a:ext cx="1847248" cy="1201016"/>
          </a:xfrm>
          <a:prstGeom prst="rect">
            <a:avLst/>
          </a:prstGeom>
        </p:spPr>
      </p:pic>
      <p:sp>
        <p:nvSpPr>
          <p:cNvPr id="12" name="Hexagon 6"/>
          <p:cNvSpPr/>
          <p:nvPr/>
        </p:nvSpPr>
        <p:spPr>
          <a:xfrm>
            <a:off x="1061342" y="3833126"/>
            <a:ext cx="2129685" cy="1358020"/>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0" tIns="29210" rIns="0" bIns="29210" numCol="1" spcCol="1270" anchor="ctr" anchorCtr="0">
            <a:noAutofit/>
          </a:bodyPr>
          <a:lstStyle/>
          <a:p>
            <a:pPr marL="0" marR="0" lvl="0" indent="0" algn="ctr" defTabSz="1022350" rtl="0" eaLnBrk="1" fontAlgn="auto" latinLnBrk="0" hangingPunct="1">
              <a:lnSpc>
                <a:spcPct val="90000"/>
              </a:lnSpc>
              <a:spcBef>
                <a:spcPct val="0"/>
              </a:spcBef>
              <a:spcAft>
                <a:spcPct val="35000"/>
              </a:spcAft>
              <a:buClrTx/>
              <a:buSzTx/>
              <a:buFontTx/>
              <a:buNone/>
              <a:tabLst/>
              <a:defRPr/>
            </a:pPr>
            <a:r>
              <a:rPr kumimoji="0" lang="en-PH" sz="2300" b="0" i="0" u="none" strike="noStrike" kern="1200" cap="none" spc="0" normalizeH="0" baseline="0" noProof="0" dirty="0">
                <a:ln>
                  <a:noFill/>
                </a:ln>
                <a:solidFill>
                  <a:prstClr val="white"/>
                </a:solidFill>
                <a:effectLst/>
                <a:uLnTx/>
                <a:uFillTx/>
                <a:latin typeface="Century Gothic" panose="020B0502020202020204"/>
                <a:ea typeface="+mn-ea"/>
                <a:cs typeface="+mn-cs"/>
              </a:rPr>
              <a:t>Braking Components</a:t>
            </a:r>
          </a:p>
        </p:txBody>
      </p:sp>
      <p:sp>
        <p:nvSpPr>
          <p:cNvPr id="18" name="Title 1"/>
          <p:cNvSpPr txBox="1">
            <a:spLocks/>
          </p:cNvSpPr>
          <p:nvPr/>
        </p:nvSpPr>
        <p:spPr>
          <a:xfrm>
            <a:off x="4033810" y="2882606"/>
            <a:ext cx="4124379" cy="1092788"/>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PH" sz="6000" b="0" i="0" u="none" strike="noStrike" kern="1200" cap="all" spc="0" normalizeH="0" baseline="0" noProof="0" dirty="0">
                <a:ln>
                  <a:noFill/>
                </a:ln>
                <a:solidFill>
                  <a:prstClr val="black"/>
                </a:solidFill>
                <a:effectLst/>
                <a:uLnTx/>
                <a:uFillTx/>
                <a:latin typeface="Calibri" panose="020F0502020204030204" pitchFamily="34" charset="0"/>
                <a:ea typeface="+mj-ea"/>
                <a:cs typeface="Calibri" panose="020F0502020204030204" pitchFamily="34" charset="0"/>
              </a:rPr>
              <a:t>THANK</a:t>
            </a:r>
            <a:r>
              <a:rPr kumimoji="0" lang="en-PH" sz="6000" b="0" i="0" u="none" strike="noStrike" kern="1200" cap="all" spc="0" normalizeH="0" noProof="0" dirty="0">
                <a:ln>
                  <a:noFill/>
                </a:ln>
                <a:solidFill>
                  <a:prstClr val="black"/>
                </a:solidFill>
                <a:effectLst/>
                <a:uLnTx/>
                <a:uFillTx/>
                <a:latin typeface="Calibri" panose="020F0502020204030204" pitchFamily="34" charset="0"/>
                <a:ea typeface="+mj-ea"/>
                <a:cs typeface="Calibri" panose="020F0502020204030204" pitchFamily="34" charset="0"/>
              </a:rPr>
              <a:t> YOU!</a:t>
            </a:r>
            <a:endParaRPr kumimoji="0" lang="en-PH" sz="6000" b="0" i="0" u="none" strike="noStrike" kern="1200" cap="all" spc="0" normalizeH="0" baseline="0" noProof="0" dirty="0">
              <a:ln>
                <a:noFill/>
              </a:ln>
              <a:solidFill>
                <a:prstClr val="black"/>
              </a:solidFill>
              <a:effectLst/>
              <a:uLnTx/>
              <a:uFillTx/>
              <a:latin typeface="Calibri" panose="020F0502020204030204" pitchFamily="34" charset="0"/>
              <a:ea typeface="+mj-ea"/>
              <a:cs typeface="Calibri" panose="020F0502020204030204" pitchFamily="34" charset="0"/>
            </a:endParaRPr>
          </a:p>
        </p:txBody>
      </p:sp>
    </p:spTree>
    <p:extLst>
      <p:ext uri="{BB962C8B-B14F-4D97-AF65-F5344CB8AC3E}">
        <p14:creationId xmlns:p14="http://schemas.microsoft.com/office/powerpoint/2010/main" val="3372503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0" y="0"/>
            <a:ext cx="12192000" cy="6858000"/>
          </a:xfrm>
          <a:prstGeom prst="rect">
            <a:avLst/>
          </a:prstGeom>
        </p:spPr>
      </p:pic>
      <p:sp>
        <p:nvSpPr>
          <p:cNvPr id="3" name="TextBox 2"/>
          <p:cNvSpPr txBox="1"/>
          <p:nvPr/>
        </p:nvSpPr>
        <p:spPr>
          <a:xfrm>
            <a:off x="673390" y="425047"/>
            <a:ext cx="4159867" cy="707886"/>
          </a:xfrm>
          <a:prstGeom prst="rect">
            <a:avLst/>
          </a:prstGeom>
          <a:noFill/>
        </p:spPr>
        <p:txBody>
          <a:bodyPr wrap="square" rtlCol="0">
            <a:spAutoFit/>
          </a:bodyPr>
          <a:lstStyle/>
          <a:p>
            <a:r>
              <a:rPr lang="en-PH" sz="4000" dirty="0">
                <a:latin typeface="Century Gothic" panose="020B0502020202020204" pitchFamily="34" charset="0"/>
              </a:rPr>
              <a:t>OUR COMPANY </a:t>
            </a:r>
          </a:p>
        </p:txBody>
      </p:sp>
      <p:pic>
        <p:nvPicPr>
          <p:cNvPr id="4" name="Picture 3"/>
          <p:cNvPicPr>
            <a:picLocks noChangeAspect="1"/>
          </p:cNvPicPr>
          <p:nvPr/>
        </p:nvPicPr>
        <p:blipFill>
          <a:blip r:embed="rId3" cstate="print"/>
          <a:stretch>
            <a:fillRect/>
          </a:stretch>
        </p:blipFill>
        <p:spPr>
          <a:xfrm>
            <a:off x="10099766" y="5539418"/>
            <a:ext cx="1847248" cy="1201016"/>
          </a:xfrm>
          <a:prstGeom prst="rect">
            <a:avLst/>
          </a:prstGeom>
        </p:spPr>
      </p:pic>
      <p:sp>
        <p:nvSpPr>
          <p:cNvPr id="5" name="Content Placeholder 4"/>
          <p:cNvSpPr txBox="1">
            <a:spLocks/>
          </p:cNvSpPr>
          <p:nvPr/>
        </p:nvSpPr>
        <p:spPr>
          <a:xfrm>
            <a:off x="673390" y="1557979"/>
            <a:ext cx="9939528" cy="428111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Calibri" panose="020F0502020204030204" pitchFamily="34" charset="0"/>
                <a:cs typeface="Calibri" panose="020F0502020204030204" pitchFamily="34" charset="0"/>
              </a:rPr>
              <a:t>Started out as SALBU Enterprise in 1986, the reputation for being one of the industry’s trusted and acknowledged retailers and suppliers of Automotive Aftermarket Parts was established. The demand expanded providing an opportunity to open several sister companies within Laguna and Cavite locations. In 2020, AUDIANCE PARTS OPC (Formerly </a:t>
            </a:r>
            <a:r>
              <a:rPr lang="en-US" sz="2000" dirty="0" err="1">
                <a:latin typeface="Calibri" panose="020F0502020204030204" pitchFamily="34" charset="0"/>
                <a:cs typeface="Calibri" panose="020F0502020204030204" pitchFamily="34" charset="0"/>
              </a:rPr>
              <a:t>Salbu</a:t>
            </a:r>
            <a:r>
              <a:rPr lang="en-US" sz="2000" dirty="0">
                <a:latin typeface="Calibri" panose="020F0502020204030204" pitchFamily="34" charset="0"/>
                <a:cs typeface="Calibri" panose="020F0502020204030204" pitchFamily="34" charset="0"/>
              </a:rPr>
              <a:t> Silang Auto Supply) is established as One Person Corporation.</a:t>
            </a:r>
          </a:p>
          <a:p>
            <a:pPr marL="0" indent="0" algn="just">
              <a:buNone/>
            </a:pPr>
            <a:endParaRPr lang="en-PH" sz="2000" dirty="0">
              <a:latin typeface="Calibri" panose="020F0502020204030204" pitchFamily="34" charset="0"/>
              <a:cs typeface="Calibri" panose="020F0502020204030204" pitchFamily="34" charset="0"/>
            </a:endParaRPr>
          </a:p>
          <a:p>
            <a:pPr marL="0" indent="0" algn="just">
              <a:buFont typeface="Arial" panose="020B0604020202020204" pitchFamily="34" charset="0"/>
              <a:buNone/>
            </a:pPr>
            <a:r>
              <a:rPr lang="en-PH" sz="2000" dirty="0">
                <a:latin typeface="Calibri" panose="020F0502020204030204" pitchFamily="34" charset="0"/>
                <a:cs typeface="Calibri" panose="020F0502020204030204" pitchFamily="34" charset="0"/>
              </a:rPr>
              <a:t>Audiance Parts OPC former (Salbu Silang Auto Supply) has been recognized as one of the leading suppliers and retailers of Automotive Aftermarket and Industrial Parts mainly focused at CALABARZON areas. </a:t>
            </a:r>
            <a:r>
              <a:rPr lang="en-US" sz="2000" dirty="0">
                <a:latin typeface="Calibri" panose="020F0502020204030204" pitchFamily="34" charset="0"/>
                <a:cs typeface="Calibri" panose="020F0502020204030204" pitchFamily="34" charset="0"/>
              </a:rPr>
              <a:t>The Company </a:t>
            </a:r>
            <a:r>
              <a:rPr lang="en-US" sz="2000">
                <a:latin typeface="Calibri" panose="020F0502020204030204" pitchFamily="34" charset="0"/>
                <a:cs typeface="Calibri" panose="020F0502020204030204" pitchFamily="34" charset="0"/>
              </a:rPr>
              <a:t>provides individual consumers </a:t>
            </a:r>
            <a:r>
              <a:rPr lang="en-US" sz="2000" dirty="0">
                <a:latin typeface="Calibri" panose="020F0502020204030204" pitchFamily="34" charset="0"/>
                <a:cs typeface="Calibri" panose="020F0502020204030204" pitchFamily="34" charset="0"/>
              </a:rPr>
              <a:t>with an extensive selection of quality and best value products and services.</a:t>
            </a:r>
          </a:p>
          <a:p>
            <a:pPr marL="0" indent="0" algn="just">
              <a:buFont typeface="Arial" panose="020B0604020202020204" pitchFamily="34" charset="0"/>
              <a:buNone/>
            </a:pPr>
            <a:endParaRPr lang="en-US" sz="2000" dirty="0">
              <a:latin typeface="Calibri" panose="020F0502020204030204" pitchFamily="34" charset="0"/>
              <a:cs typeface="Calibri" panose="020F0502020204030204" pitchFamily="34" charset="0"/>
            </a:endParaRPr>
          </a:p>
          <a:p>
            <a:pPr marL="0" indent="0" algn="just">
              <a:buFont typeface="Arial" panose="020B0604020202020204" pitchFamily="34" charset="0"/>
              <a:buNone/>
            </a:pPr>
            <a:r>
              <a:rPr lang="en-US" sz="2000" dirty="0">
                <a:latin typeface="Calibri" panose="020F0502020204030204" pitchFamily="34" charset="0"/>
                <a:cs typeface="Calibri" panose="020F0502020204030204" pitchFamily="34" charset="0"/>
              </a:rPr>
              <a:t>Today, the variety of products and services are continuously growing aiming to become one of the leading suppliers nationwide. </a:t>
            </a:r>
          </a:p>
        </p:txBody>
      </p:sp>
    </p:spTree>
    <p:extLst>
      <p:ext uri="{BB962C8B-B14F-4D97-AF65-F5344CB8AC3E}">
        <p14:creationId xmlns:p14="http://schemas.microsoft.com/office/powerpoint/2010/main" val="521594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0" y="0"/>
            <a:ext cx="12192000" cy="6858000"/>
          </a:xfrm>
          <a:prstGeom prst="rect">
            <a:avLst/>
          </a:prstGeom>
        </p:spPr>
      </p:pic>
      <p:sp>
        <p:nvSpPr>
          <p:cNvPr id="3" name="TextBox 2"/>
          <p:cNvSpPr txBox="1"/>
          <p:nvPr/>
        </p:nvSpPr>
        <p:spPr>
          <a:xfrm>
            <a:off x="503574" y="340368"/>
            <a:ext cx="6252068" cy="707886"/>
          </a:xfrm>
          <a:prstGeom prst="rect">
            <a:avLst/>
          </a:prstGeom>
          <a:noFill/>
        </p:spPr>
        <p:txBody>
          <a:bodyPr wrap="square" rtlCol="0">
            <a:spAutoFit/>
          </a:bodyPr>
          <a:lstStyle/>
          <a:p>
            <a:r>
              <a:rPr lang="en-PH" sz="4000" dirty="0">
                <a:latin typeface="Century Gothic" panose="020B0502020202020204" pitchFamily="34" charset="0"/>
              </a:rPr>
              <a:t>Related Companies </a:t>
            </a:r>
          </a:p>
        </p:txBody>
      </p:sp>
      <p:pic>
        <p:nvPicPr>
          <p:cNvPr id="4" name="Picture 3"/>
          <p:cNvPicPr>
            <a:picLocks noChangeAspect="1"/>
          </p:cNvPicPr>
          <p:nvPr/>
        </p:nvPicPr>
        <p:blipFill>
          <a:blip r:embed="rId3" cstate="print"/>
          <a:stretch>
            <a:fillRect/>
          </a:stretch>
        </p:blipFill>
        <p:spPr>
          <a:xfrm>
            <a:off x="10099766" y="5539418"/>
            <a:ext cx="1847248" cy="1201016"/>
          </a:xfrm>
          <a:prstGeom prst="rect">
            <a:avLst/>
          </a:prstGeom>
        </p:spPr>
      </p:pic>
      <p:sp>
        <p:nvSpPr>
          <p:cNvPr id="6" name="Content Placeholder 2"/>
          <p:cNvSpPr txBox="1">
            <a:spLocks/>
          </p:cNvSpPr>
          <p:nvPr/>
        </p:nvSpPr>
        <p:spPr>
          <a:xfrm>
            <a:off x="503574" y="916380"/>
            <a:ext cx="9149877" cy="571955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2000" dirty="0">
                <a:latin typeface="Calibri" panose="020F0502020204030204" pitchFamily="34" charset="0"/>
                <a:cs typeface="Calibri" panose="020F0502020204030204" pitchFamily="34" charset="0"/>
              </a:rPr>
              <a:t>					</a:t>
            </a:r>
          </a:p>
          <a:p>
            <a:pPr lvl="1"/>
            <a:r>
              <a:rPr lang="en-PH" sz="1900" dirty="0">
                <a:latin typeface="Calibri" panose="020F0502020204030204" pitchFamily="34" charset="0"/>
                <a:cs typeface="Calibri" panose="020F0502020204030204" pitchFamily="34" charset="0"/>
              </a:rPr>
              <a:t>Automotive Parts (aftermarket)	</a:t>
            </a:r>
          </a:p>
          <a:p>
            <a:pPr lvl="2">
              <a:buFont typeface="Wingdings" panose="05000000000000000000" pitchFamily="2" charset="2"/>
              <a:buChar char="§"/>
            </a:pPr>
            <a:r>
              <a:rPr lang="en-PH" sz="1900" dirty="0">
                <a:latin typeface="Calibri" panose="020F0502020204030204" pitchFamily="34" charset="0"/>
                <a:cs typeface="Calibri" panose="020F0502020204030204" pitchFamily="34" charset="0"/>
              </a:rPr>
              <a:t>SALBU </a:t>
            </a:r>
            <a:r>
              <a:rPr lang="en-PH" sz="1900" dirty="0" err="1">
                <a:latin typeface="Calibri" panose="020F0502020204030204" pitchFamily="34" charset="0"/>
                <a:cs typeface="Calibri" panose="020F0502020204030204" pitchFamily="34" charset="0"/>
              </a:rPr>
              <a:t>Automobil</a:t>
            </a:r>
            <a:r>
              <a:rPr lang="en-PH" sz="1900" dirty="0">
                <a:latin typeface="Calibri" panose="020F0502020204030204" pitchFamily="34" charset="0"/>
                <a:cs typeface="Calibri" panose="020F0502020204030204" pitchFamily="34" charset="0"/>
              </a:rPr>
              <a:t> Supplies Inc. – Nat’l Highway, </a:t>
            </a:r>
            <a:r>
              <a:rPr lang="en-PH" sz="1900" dirty="0" err="1">
                <a:latin typeface="Calibri" panose="020F0502020204030204" pitchFamily="34" charset="0"/>
                <a:cs typeface="Calibri" panose="020F0502020204030204" pitchFamily="34" charset="0"/>
              </a:rPr>
              <a:t>Parian</a:t>
            </a:r>
            <a:r>
              <a:rPr lang="en-PH" sz="1900" dirty="0">
                <a:latin typeface="Calibri" panose="020F0502020204030204" pitchFamily="34" charset="0"/>
                <a:cs typeface="Calibri" panose="020F0502020204030204" pitchFamily="34" charset="0"/>
              </a:rPr>
              <a:t>, </a:t>
            </a:r>
            <a:r>
              <a:rPr lang="en-PH" sz="1900" dirty="0" err="1">
                <a:latin typeface="Calibri" panose="020F0502020204030204" pitchFamily="34" charset="0"/>
                <a:cs typeface="Calibri" panose="020F0502020204030204" pitchFamily="34" charset="0"/>
              </a:rPr>
              <a:t>Calamba</a:t>
            </a:r>
            <a:r>
              <a:rPr lang="en-PH" sz="1900" dirty="0">
                <a:latin typeface="Calibri" panose="020F0502020204030204" pitchFamily="34" charset="0"/>
                <a:cs typeface="Calibri" panose="020F0502020204030204" pitchFamily="34" charset="0"/>
              </a:rPr>
              <a:t> City</a:t>
            </a:r>
          </a:p>
          <a:p>
            <a:pPr lvl="2">
              <a:buFont typeface="Wingdings" panose="05000000000000000000" pitchFamily="2" charset="2"/>
              <a:buChar char="§"/>
            </a:pPr>
            <a:r>
              <a:rPr lang="en-PH" sz="1900" dirty="0">
                <a:latin typeface="Calibri" panose="020F0502020204030204" pitchFamily="34" charset="0"/>
                <a:cs typeface="Calibri" panose="020F0502020204030204" pitchFamily="34" charset="0"/>
              </a:rPr>
              <a:t>STALWART Auto Parts OPC - Nat’l Highway, </a:t>
            </a:r>
            <a:r>
              <a:rPr lang="en-PH" sz="1900" dirty="0" err="1">
                <a:latin typeface="Calibri" panose="020F0502020204030204" pitchFamily="34" charset="0"/>
                <a:cs typeface="Calibri" panose="020F0502020204030204" pitchFamily="34" charset="0"/>
              </a:rPr>
              <a:t>Sala</a:t>
            </a:r>
            <a:r>
              <a:rPr lang="en-PH" sz="1900" dirty="0">
                <a:latin typeface="Calibri" panose="020F0502020204030204" pitchFamily="34" charset="0"/>
                <a:cs typeface="Calibri" panose="020F0502020204030204" pitchFamily="34" charset="0"/>
              </a:rPr>
              <a:t>, </a:t>
            </a:r>
            <a:r>
              <a:rPr lang="en-PH" sz="1900" dirty="0" err="1">
                <a:latin typeface="Calibri" panose="020F0502020204030204" pitchFamily="34" charset="0"/>
                <a:cs typeface="Calibri" panose="020F0502020204030204" pitchFamily="34" charset="0"/>
              </a:rPr>
              <a:t>Cabuyao</a:t>
            </a:r>
            <a:r>
              <a:rPr lang="en-PH" sz="1900" dirty="0">
                <a:latin typeface="Calibri" panose="020F0502020204030204" pitchFamily="34" charset="0"/>
                <a:cs typeface="Calibri" panose="020F0502020204030204" pitchFamily="34" charset="0"/>
              </a:rPr>
              <a:t> City</a:t>
            </a:r>
          </a:p>
          <a:p>
            <a:pPr lvl="2">
              <a:buFont typeface="Wingdings" panose="05000000000000000000" pitchFamily="2" charset="2"/>
              <a:buChar char="§"/>
            </a:pPr>
            <a:r>
              <a:rPr lang="en-PH" sz="1900" dirty="0">
                <a:latin typeface="Calibri" panose="020F0502020204030204" pitchFamily="34" charset="0"/>
                <a:cs typeface="Calibri" panose="020F0502020204030204" pitchFamily="34" charset="0"/>
              </a:rPr>
              <a:t>ANLURICH OPC – </a:t>
            </a:r>
            <a:r>
              <a:rPr lang="en-PH" sz="1900" dirty="0" err="1">
                <a:latin typeface="Calibri" panose="020F0502020204030204" pitchFamily="34" charset="0"/>
                <a:cs typeface="Calibri" panose="020F0502020204030204" pitchFamily="34" charset="0"/>
              </a:rPr>
              <a:t>Sta</a:t>
            </a:r>
            <a:r>
              <a:rPr lang="en-PH" sz="1900" dirty="0">
                <a:latin typeface="Calibri" panose="020F0502020204030204" pitchFamily="34" charset="0"/>
                <a:cs typeface="Calibri" panose="020F0502020204030204" pitchFamily="34" charset="0"/>
              </a:rPr>
              <a:t> Rosa – </a:t>
            </a:r>
            <a:r>
              <a:rPr lang="en-PH" sz="1900" dirty="0" err="1">
                <a:latin typeface="Calibri" panose="020F0502020204030204" pitchFamily="34" charset="0"/>
                <a:cs typeface="Calibri" panose="020F0502020204030204" pitchFamily="34" charset="0"/>
              </a:rPr>
              <a:t>Tagaytay</a:t>
            </a:r>
            <a:r>
              <a:rPr lang="en-PH" sz="1900" dirty="0">
                <a:latin typeface="Calibri" panose="020F0502020204030204" pitchFamily="34" charset="0"/>
                <a:cs typeface="Calibri" panose="020F0502020204030204" pitchFamily="34" charset="0"/>
              </a:rPr>
              <a:t> Road, Putting </a:t>
            </a:r>
            <a:r>
              <a:rPr lang="en-PH" sz="1900" dirty="0" err="1">
                <a:latin typeface="Calibri" panose="020F0502020204030204" pitchFamily="34" charset="0"/>
                <a:cs typeface="Calibri" panose="020F0502020204030204" pitchFamily="34" charset="0"/>
              </a:rPr>
              <a:t>Kahoy</a:t>
            </a:r>
            <a:r>
              <a:rPr lang="en-PH" sz="1900" dirty="0">
                <a:latin typeface="Calibri" panose="020F0502020204030204" pitchFamily="34" charset="0"/>
                <a:cs typeface="Calibri" panose="020F0502020204030204" pitchFamily="34" charset="0"/>
              </a:rPr>
              <a:t>, </a:t>
            </a:r>
            <a:r>
              <a:rPr lang="en-PH" sz="1900" dirty="0" err="1">
                <a:latin typeface="Calibri" panose="020F0502020204030204" pitchFamily="34" charset="0"/>
                <a:cs typeface="Calibri" panose="020F0502020204030204" pitchFamily="34" charset="0"/>
              </a:rPr>
              <a:t>Sialng</a:t>
            </a:r>
            <a:r>
              <a:rPr lang="en-PH" sz="1900" dirty="0">
                <a:latin typeface="Calibri" panose="020F0502020204030204" pitchFamily="34" charset="0"/>
                <a:cs typeface="Calibri" panose="020F0502020204030204" pitchFamily="34" charset="0"/>
              </a:rPr>
              <a:t>, Cavite</a:t>
            </a:r>
          </a:p>
          <a:p>
            <a:pPr lvl="2">
              <a:buFont typeface="Wingdings" panose="05000000000000000000" pitchFamily="2" charset="2"/>
              <a:buChar char="§"/>
            </a:pPr>
            <a:r>
              <a:rPr lang="en-PH" sz="1900" dirty="0">
                <a:latin typeface="Calibri" panose="020F0502020204030204" pitchFamily="34" charset="0"/>
                <a:cs typeface="Calibri" panose="020F0502020204030204" pitchFamily="34" charset="0"/>
              </a:rPr>
              <a:t>LAGUNA Auto-Industrial Bearing Inc. - Nat’l Highway, Real, Calamba City</a:t>
            </a:r>
          </a:p>
          <a:p>
            <a:pPr lvl="1"/>
            <a:r>
              <a:rPr lang="en-PH" sz="1900" dirty="0">
                <a:latin typeface="Calibri" panose="020F0502020204030204" pitchFamily="34" charset="0"/>
                <a:cs typeface="Calibri" panose="020F0502020204030204" pitchFamily="34" charset="0"/>
              </a:rPr>
              <a:t>E-commerce Business</a:t>
            </a:r>
          </a:p>
          <a:p>
            <a:pPr lvl="2">
              <a:buFont typeface="Wingdings" panose="05000000000000000000" pitchFamily="2" charset="2"/>
              <a:buChar char="§"/>
            </a:pPr>
            <a:r>
              <a:rPr lang="en-PH" sz="1900" dirty="0">
                <a:latin typeface="Calibri" panose="020F0502020204030204" pitchFamily="34" charset="0"/>
                <a:cs typeface="Calibri" panose="020F0502020204030204" pitchFamily="34" charset="0"/>
              </a:rPr>
              <a:t>Lazada/ Shopee – Anamallo Automotive (BOSCH)</a:t>
            </a:r>
          </a:p>
          <a:p>
            <a:pPr lvl="2">
              <a:buFont typeface="Wingdings" panose="05000000000000000000" pitchFamily="2" charset="2"/>
              <a:buChar char="§"/>
            </a:pPr>
            <a:r>
              <a:rPr lang="en-PH" sz="1900" dirty="0">
                <a:latin typeface="Calibri" panose="020F0502020204030204" pitchFamily="34" charset="0"/>
                <a:cs typeface="Calibri" panose="020F0502020204030204" pitchFamily="34" charset="0"/>
              </a:rPr>
              <a:t>Lazada / Shopee – Anamallo Corporation (Power Tools)</a:t>
            </a:r>
          </a:p>
          <a:p>
            <a:pPr lvl="2">
              <a:buFont typeface="Wingdings" panose="05000000000000000000" pitchFamily="2" charset="2"/>
              <a:buChar char="§"/>
            </a:pPr>
            <a:r>
              <a:rPr lang="en-PH" sz="1900" dirty="0">
                <a:latin typeface="Calibri" panose="020F0502020204030204" pitchFamily="34" charset="0"/>
                <a:cs typeface="Calibri" panose="020F0502020204030204" pitchFamily="34" charset="0"/>
              </a:rPr>
              <a:t>Lazada / Shopee – SALBU (Vic, Sakura, Isuzu Genuine Parts, Bendix, Fleetmax, NGK, Depo and other automotive products)</a:t>
            </a:r>
          </a:p>
          <a:p>
            <a:pPr lvl="2">
              <a:buFont typeface="Wingdings" panose="05000000000000000000" pitchFamily="2" charset="2"/>
              <a:buChar char="§"/>
            </a:pPr>
            <a:r>
              <a:rPr lang="en-PH" sz="1900" dirty="0">
                <a:latin typeface="Calibri" panose="020F0502020204030204" pitchFamily="34" charset="0"/>
                <a:cs typeface="Calibri" panose="020F0502020204030204" pitchFamily="34" charset="0"/>
              </a:rPr>
              <a:t>Lazada / Shopee – Anlu Car Care (Tires and other products)</a:t>
            </a:r>
          </a:p>
          <a:p>
            <a:pPr lvl="2">
              <a:buFont typeface="Wingdings" panose="05000000000000000000" pitchFamily="2" charset="2"/>
              <a:buChar char="§"/>
            </a:pPr>
            <a:r>
              <a:rPr lang="en-PH" sz="1900" dirty="0">
                <a:latin typeface="Calibri" panose="020F0502020204030204" pitchFamily="34" charset="0"/>
                <a:cs typeface="Calibri" panose="020F0502020204030204" pitchFamily="34" charset="0"/>
              </a:rPr>
              <a:t>Lazada / Shopee – </a:t>
            </a:r>
            <a:r>
              <a:rPr lang="en-PH" sz="1900" dirty="0" err="1">
                <a:latin typeface="Calibri" panose="020F0502020204030204" pitchFamily="34" charset="0"/>
                <a:cs typeface="Calibri" panose="020F0502020204030204" pitchFamily="34" charset="0"/>
              </a:rPr>
              <a:t>Audiance</a:t>
            </a:r>
            <a:r>
              <a:rPr lang="en-PH" sz="1900" dirty="0">
                <a:latin typeface="Calibri" panose="020F0502020204030204" pitchFamily="34" charset="0"/>
                <a:cs typeface="Calibri" panose="020F0502020204030204" pitchFamily="34" charset="0"/>
              </a:rPr>
              <a:t> Auto Parts (Vic, Sakura, Isuzu Genuine Parts, Bendix, </a:t>
            </a:r>
            <a:r>
              <a:rPr lang="en-PH" sz="1900" dirty="0" err="1">
                <a:latin typeface="Calibri" panose="020F0502020204030204" pitchFamily="34" charset="0"/>
                <a:cs typeface="Calibri" panose="020F0502020204030204" pitchFamily="34" charset="0"/>
              </a:rPr>
              <a:t>Fleetmax</a:t>
            </a:r>
            <a:r>
              <a:rPr lang="en-PH" sz="1900" dirty="0">
                <a:latin typeface="Calibri" panose="020F0502020204030204" pitchFamily="34" charset="0"/>
                <a:cs typeface="Calibri" panose="020F0502020204030204" pitchFamily="34" charset="0"/>
              </a:rPr>
              <a:t>, NGK, Depo and other automotive, oils and lubricants products)</a:t>
            </a:r>
          </a:p>
          <a:p>
            <a:pPr lvl="2">
              <a:buFont typeface="Wingdings" panose="05000000000000000000" pitchFamily="2" charset="2"/>
              <a:buChar char="§"/>
            </a:pPr>
            <a:endParaRPr lang="en-PH" sz="1900" dirty="0">
              <a:latin typeface="Calibri" panose="020F0502020204030204" pitchFamily="34" charset="0"/>
              <a:cs typeface="Calibri" panose="020F0502020204030204" pitchFamily="34" charset="0"/>
            </a:endParaRPr>
          </a:p>
          <a:p>
            <a:pPr lvl="2">
              <a:buFont typeface="Wingdings" panose="05000000000000000000" pitchFamily="2" charset="2"/>
              <a:buChar char="§"/>
            </a:pPr>
            <a:endParaRPr lang="en-PH" dirty="0">
              <a:latin typeface="Calibri" panose="020F0502020204030204" pitchFamily="34" charset="0"/>
              <a:cs typeface="Calibri" panose="020F0502020204030204" pitchFamily="34" charset="0"/>
            </a:endParaRPr>
          </a:p>
          <a:p>
            <a:pPr marL="914400" lvl="2" indent="0">
              <a:buFont typeface="Arial" panose="020B0604020202020204" pitchFamily="34" charset="0"/>
              <a:buNone/>
            </a:pPr>
            <a:endParaRPr lang="en-PH" dirty="0">
              <a:latin typeface="Calibri" panose="020F0502020204030204" pitchFamily="34" charset="0"/>
              <a:cs typeface="Calibri" panose="020F0502020204030204" pitchFamily="34" charset="0"/>
            </a:endParaRPr>
          </a:p>
          <a:p>
            <a:pPr lvl="2"/>
            <a:endParaRPr lang="en-PH" dirty="0">
              <a:latin typeface="Calibri" panose="020F0502020204030204" pitchFamily="34" charset="0"/>
              <a:cs typeface="Calibri" panose="020F0502020204030204" pitchFamily="34" charset="0"/>
            </a:endParaRPr>
          </a:p>
          <a:p>
            <a:pPr lvl="2">
              <a:buFont typeface="Wingdings" panose="05000000000000000000" pitchFamily="2" charset="2"/>
              <a:buChar char="§"/>
            </a:pPr>
            <a:endParaRPr lang="en-PH" dirty="0">
              <a:latin typeface="Calibri" panose="020F0502020204030204" pitchFamily="34" charset="0"/>
              <a:cs typeface="Calibri" panose="020F0502020204030204" pitchFamily="34" charset="0"/>
            </a:endParaRPr>
          </a:p>
          <a:p>
            <a:pPr lvl="2">
              <a:buFont typeface="Wingdings" panose="05000000000000000000" pitchFamily="2" charset="2"/>
              <a:buChar char="§"/>
            </a:pPr>
            <a:endParaRPr lang="en-US" dirty="0">
              <a:latin typeface="Calibri" panose="020F0502020204030204" pitchFamily="34" charset="0"/>
              <a:cs typeface="Calibri" panose="020F0502020204030204" pitchFamily="34" charset="0"/>
            </a:endParaRPr>
          </a:p>
          <a:p>
            <a:endParaRPr lang="en-PH" dirty="0"/>
          </a:p>
        </p:txBody>
      </p:sp>
    </p:spTree>
    <p:extLst>
      <p:ext uri="{BB962C8B-B14F-4D97-AF65-F5344CB8AC3E}">
        <p14:creationId xmlns:p14="http://schemas.microsoft.com/office/powerpoint/2010/main" val="164870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0" y="0"/>
            <a:ext cx="12192000" cy="6858000"/>
          </a:xfrm>
          <a:prstGeom prst="rect">
            <a:avLst/>
          </a:prstGeom>
        </p:spPr>
      </p:pic>
      <p:sp>
        <p:nvSpPr>
          <p:cNvPr id="3" name="TextBox 2"/>
          <p:cNvSpPr txBox="1"/>
          <p:nvPr/>
        </p:nvSpPr>
        <p:spPr>
          <a:xfrm>
            <a:off x="412134" y="1527330"/>
            <a:ext cx="4734632" cy="707886"/>
          </a:xfrm>
          <a:prstGeom prst="rect">
            <a:avLst/>
          </a:prstGeom>
          <a:noFill/>
        </p:spPr>
        <p:txBody>
          <a:bodyPr wrap="square" rtlCol="0">
            <a:spAutoFit/>
          </a:bodyPr>
          <a:lstStyle/>
          <a:p>
            <a:r>
              <a:rPr lang="en-PH" sz="4000" dirty="0">
                <a:latin typeface="Century Gothic" panose="020B0502020202020204" pitchFamily="34" charset="0"/>
              </a:rPr>
              <a:t>VISION STATEMENT </a:t>
            </a:r>
          </a:p>
        </p:txBody>
      </p:sp>
      <p:pic>
        <p:nvPicPr>
          <p:cNvPr id="4" name="Picture 3"/>
          <p:cNvPicPr>
            <a:picLocks noChangeAspect="1"/>
          </p:cNvPicPr>
          <p:nvPr/>
        </p:nvPicPr>
        <p:blipFill>
          <a:blip r:embed="rId3" cstate="print"/>
          <a:stretch>
            <a:fillRect/>
          </a:stretch>
        </p:blipFill>
        <p:spPr>
          <a:xfrm>
            <a:off x="10099766" y="5539418"/>
            <a:ext cx="1847248" cy="1201016"/>
          </a:xfrm>
          <a:prstGeom prst="rect">
            <a:avLst/>
          </a:prstGeom>
        </p:spPr>
      </p:pic>
      <p:sp>
        <p:nvSpPr>
          <p:cNvPr id="7" name="Rectangle 6"/>
          <p:cNvSpPr/>
          <p:nvPr/>
        </p:nvSpPr>
        <p:spPr>
          <a:xfrm>
            <a:off x="412134" y="2481328"/>
            <a:ext cx="9687632" cy="2062103"/>
          </a:xfrm>
          <a:prstGeom prst="rect">
            <a:avLst/>
          </a:prstGeom>
        </p:spPr>
        <p:txBody>
          <a:bodyPr wrap="square">
            <a:spAutoFit/>
          </a:bodyPr>
          <a:lstStyle/>
          <a:p>
            <a:pPr algn="just"/>
            <a:r>
              <a:rPr lang="en-US" sz="3200" dirty="0" err="1"/>
              <a:t>Audiance</a:t>
            </a:r>
            <a:r>
              <a:rPr lang="en-US" sz="3200" dirty="0"/>
              <a:t> Parts OPC aims to become one of the leading suppliers of Automotive and Industrial Parts and Services nationwide. We are committed to providing Best Value Quality Products and Services at competitive prices. </a:t>
            </a:r>
            <a:endParaRPr lang="en-PH" sz="3200" dirty="0"/>
          </a:p>
        </p:txBody>
      </p:sp>
    </p:spTree>
    <p:extLst>
      <p:ext uri="{BB962C8B-B14F-4D97-AF65-F5344CB8AC3E}">
        <p14:creationId xmlns:p14="http://schemas.microsoft.com/office/powerpoint/2010/main" val="3933732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0" y="0"/>
            <a:ext cx="12192000" cy="6858000"/>
          </a:xfrm>
          <a:prstGeom prst="rect">
            <a:avLst/>
          </a:prstGeom>
        </p:spPr>
      </p:pic>
      <p:sp>
        <p:nvSpPr>
          <p:cNvPr id="3" name="TextBox 2"/>
          <p:cNvSpPr txBox="1"/>
          <p:nvPr/>
        </p:nvSpPr>
        <p:spPr>
          <a:xfrm>
            <a:off x="503574" y="1076165"/>
            <a:ext cx="5061203" cy="707886"/>
          </a:xfrm>
          <a:prstGeom prst="rect">
            <a:avLst/>
          </a:prstGeom>
          <a:noFill/>
        </p:spPr>
        <p:txBody>
          <a:bodyPr wrap="square" rtlCol="0">
            <a:spAutoFit/>
          </a:bodyPr>
          <a:lstStyle/>
          <a:p>
            <a:r>
              <a:rPr lang="en-PH" sz="4000" dirty="0">
                <a:latin typeface="Century Gothic" panose="020B0502020202020204" pitchFamily="34" charset="0"/>
              </a:rPr>
              <a:t>MISSION STATEMENT </a:t>
            </a:r>
          </a:p>
        </p:txBody>
      </p:sp>
      <p:pic>
        <p:nvPicPr>
          <p:cNvPr id="4" name="Picture 3"/>
          <p:cNvPicPr>
            <a:picLocks noChangeAspect="1"/>
          </p:cNvPicPr>
          <p:nvPr/>
        </p:nvPicPr>
        <p:blipFill>
          <a:blip r:embed="rId3" cstate="print"/>
          <a:stretch>
            <a:fillRect/>
          </a:stretch>
        </p:blipFill>
        <p:spPr>
          <a:xfrm>
            <a:off x="10099766" y="5539418"/>
            <a:ext cx="1847248" cy="1201016"/>
          </a:xfrm>
          <a:prstGeom prst="rect">
            <a:avLst/>
          </a:prstGeom>
        </p:spPr>
      </p:pic>
      <p:sp>
        <p:nvSpPr>
          <p:cNvPr id="5" name="TextBox 4"/>
          <p:cNvSpPr txBox="1"/>
          <p:nvPr/>
        </p:nvSpPr>
        <p:spPr>
          <a:xfrm>
            <a:off x="503574" y="2030519"/>
            <a:ext cx="9816083" cy="1077218"/>
          </a:xfrm>
          <a:prstGeom prst="rect">
            <a:avLst/>
          </a:prstGeom>
          <a:noFill/>
        </p:spPr>
        <p:txBody>
          <a:bodyPr wrap="square" rtlCol="0">
            <a:spAutoFit/>
          </a:bodyPr>
          <a:lstStyle/>
          <a:p>
            <a:pPr algn="just"/>
            <a:r>
              <a:rPr lang="en-US" sz="3200" dirty="0"/>
              <a:t>To provide best solutions, mutual trust, personalized service,  and True Satisfaction  to our valued customers</a:t>
            </a:r>
            <a:endParaRPr lang="en-PH" sz="3200" dirty="0"/>
          </a:p>
        </p:txBody>
      </p:sp>
    </p:spTree>
    <p:extLst>
      <p:ext uri="{BB962C8B-B14F-4D97-AF65-F5344CB8AC3E}">
        <p14:creationId xmlns:p14="http://schemas.microsoft.com/office/powerpoint/2010/main" val="281616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0" y="0"/>
            <a:ext cx="12192000" cy="6858000"/>
          </a:xfrm>
          <a:prstGeom prst="rect">
            <a:avLst/>
          </a:prstGeom>
          <a:ln>
            <a:solidFill>
              <a:srgbClr val="002060"/>
            </a:solidFill>
          </a:ln>
        </p:spPr>
      </p:pic>
      <p:sp>
        <p:nvSpPr>
          <p:cNvPr id="3" name="TextBox 2"/>
          <p:cNvSpPr txBox="1"/>
          <p:nvPr/>
        </p:nvSpPr>
        <p:spPr>
          <a:xfrm>
            <a:off x="3787467" y="482301"/>
            <a:ext cx="4617066" cy="369332"/>
          </a:xfrm>
          <a:prstGeom prst="rect">
            <a:avLst/>
          </a:prstGeom>
          <a:noFill/>
        </p:spPr>
        <p:txBody>
          <a:bodyPr wrap="square" rtlCol="0">
            <a:spAutoFit/>
          </a:bodyPr>
          <a:lstStyle/>
          <a:p>
            <a:pPr lvl="0" algn="ctr">
              <a:lnSpc>
                <a:spcPct val="90000"/>
              </a:lnSpc>
              <a:spcBef>
                <a:spcPct val="0"/>
              </a:spcBef>
              <a:defRPr/>
            </a:pPr>
            <a:r>
              <a:rPr lang="en-PH" sz="2000" b="1" cap="all" dirty="0">
                <a:solidFill>
                  <a:prstClr val="black"/>
                </a:solidFill>
                <a:latin typeface="Century Gothic" panose="020B0502020202020204"/>
              </a:rPr>
              <a:t>PRODUCT LINE – Automotive Parts</a:t>
            </a:r>
            <a:endParaRPr lang="en-PH" sz="2000" b="1" cap="all" dirty="0">
              <a:solidFill>
                <a:prstClr val="black"/>
              </a:solidFill>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3" cstate="print"/>
          <a:stretch>
            <a:fillRect/>
          </a:stretch>
        </p:blipFill>
        <p:spPr>
          <a:xfrm>
            <a:off x="10099766" y="5539418"/>
            <a:ext cx="1847248" cy="1201016"/>
          </a:xfrm>
          <a:prstGeom prst="rect">
            <a:avLst/>
          </a:prstGeom>
        </p:spPr>
      </p:pic>
      <p:sp>
        <p:nvSpPr>
          <p:cNvPr id="9" name="Hexagon 8"/>
          <p:cNvSpPr/>
          <p:nvPr/>
        </p:nvSpPr>
        <p:spPr>
          <a:xfrm>
            <a:off x="1003349" y="1522590"/>
            <a:ext cx="2283968" cy="1969178"/>
          </a:xfrm>
          <a:prstGeom prst="hexagon">
            <a:avLst>
              <a:gd name="adj" fmla="val 25000"/>
              <a:gd name="vf" fmla="val 115470"/>
            </a:avLst>
          </a:prstGeom>
          <a:blipFill rotWithShape="1">
            <a:blip r:embed="rId4" cstate="print"/>
            <a:stretch>
              <a:fillRect/>
            </a:stretch>
          </a:blipFill>
          <a:ln>
            <a:solidFill>
              <a:srgbClr val="002060"/>
            </a:solidFill>
          </a:ln>
        </p:spPr>
        <p:style>
          <a:lnRef idx="2">
            <a:schemeClr val="accent3">
              <a:hueOff val="2710599"/>
              <a:satOff val="100000"/>
              <a:lumOff val="-14706"/>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grpSp>
        <p:nvGrpSpPr>
          <p:cNvPr id="10" name="Group 9"/>
          <p:cNvGrpSpPr/>
          <p:nvPr/>
        </p:nvGrpSpPr>
        <p:grpSpPr>
          <a:xfrm>
            <a:off x="1003349" y="3591555"/>
            <a:ext cx="2283968" cy="1969178"/>
            <a:chOff x="1949216" y="1183935"/>
            <a:chExt cx="2283968" cy="1969178"/>
          </a:xfrm>
        </p:grpSpPr>
        <p:sp>
          <p:nvSpPr>
            <p:cNvPr id="11" name="Hexagon 10"/>
            <p:cNvSpPr/>
            <p:nvPr/>
          </p:nvSpPr>
          <p:spPr>
            <a:xfrm>
              <a:off x="1949216" y="1183935"/>
              <a:ext cx="2283968" cy="1969178"/>
            </a:xfrm>
            <a:prstGeom prst="hexagon">
              <a:avLst>
                <a:gd name="adj" fmla="val 25000"/>
                <a:gd name="vf" fmla="val 115470"/>
              </a:avLst>
            </a:prstGeom>
            <a:solidFill>
              <a:schemeClr val="accent1"/>
            </a:solidFill>
            <a:ln>
              <a:solidFill>
                <a:srgbClr val="002060"/>
              </a:solidFill>
            </a:ln>
          </p:spPr>
          <p:style>
            <a:lnRef idx="2">
              <a:schemeClr val="accent3">
                <a:hueOff val="2710599"/>
                <a:satOff val="100000"/>
                <a:lumOff val="-14706"/>
                <a:alphaOff val="0"/>
              </a:schemeClr>
            </a:lnRef>
            <a:fillRef idx="1">
              <a:schemeClr val="accent3">
                <a:hueOff val="2710599"/>
                <a:satOff val="100000"/>
                <a:lumOff val="-14706"/>
                <a:alphaOff val="0"/>
              </a:schemeClr>
            </a:fillRef>
            <a:effectRef idx="0">
              <a:schemeClr val="accent3">
                <a:hueOff val="2710599"/>
                <a:satOff val="100000"/>
                <a:lumOff val="-14706"/>
                <a:alphaOff val="0"/>
              </a:schemeClr>
            </a:effectRef>
            <a:fontRef idx="minor">
              <a:schemeClr val="lt1"/>
            </a:fontRef>
          </p:style>
        </p:sp>
        <p:sp>
          <p:nvSpPr>
            <p:cNvPr id="12" name="Hexagon 6"/>
            <p:cNvSpPr/>
            <p:nvPr/>
          </p:nvSpPr>
          <p:spPr>
            <a:xfrm>
              <a:off x="2007209" y="1425506"/>
              <a:ext cx="2129685" cy="1358020"/>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0" tIns="29210" rIns="0" bIns="29210" numCol="1" spcCol="1270" anchor="ctr" anchorCtr="0">
              <a:noAutofit/>
            </a:bodyPr>
            <a:lstStyle/>
            <a:p>
              <a:pPr marL="0" marR="0" lvl="0" indent="0" algn="ctr" defTabSz="1022350" rtl="0" eaLnBrk="1" fontAlgn="auto" latinLnBrk="0" hangingPunct="1">
                <a:lnSpc>
                  <a:spcPct val="90000"/>
                </a:lnSpc>
                <a:spcBef>
                  <a:spcPct val="0"/>
                </a:spcBef>
                <a:spcAft>
                  <a:spcPct val="35000"/>
                </a:spcAft>
                <a:buClrTx/>
                <a:buSzTx/>
                <a:buFontTx/>
                <a:buNone/>
                <a:tabLst/>
                <a:defRPr/>
              </a:pPr>
              <a:r>
                <a:rPr kumimoji="0" lang="en-PH" sz="2300" b="0" i="0" u="none" strike="noStrike" kern="1200" cap="none" spc="0" normalizeH="0" baseline="0" noProof="0" dirty="0">
                  <a:ln>
                    <a:noFill/>
                  </a:ln>
                  <a:solidFill>
                    <a:prstClr val="white"/>
                  </a:solidFill>
                  <a:effectLst/>
                  <a:uLnTx/>
                  <a:uFillTx/>
                  <a:latin typeface="Century Gothic" panose="020B0502020202020204"/>
                  <a:ea typeface="+mn-ea"/>
                  <a:cs typeface="+mn-cs"/>
                </a:rPr>
                <a:t>Braking Components</a:t>
              </a:r>
            </a:p>
          </p:txBody>
        </p:sp>
      </p:grpSp>
      <p:sp>
        <p:nvSpPr>
          <p:cNvPr id="13" name="Hexagon 12"/>
          <p:cNvSpPr/>
          <p:nvPr/>
        </p:nvSpPr>
        <p:spPr>
          <a:xfrm>
            <a:off x="2930777" y="2606966"/>
            <a:ext cx="2283968" cy="1969178"/>
          </a:xfrm>
          <a:prstGeom prst="hexagon">
            <a:avLst>
              <a:gd name="adj" fmla="val 25000"/>
              <a:gd name="vf" fmla="val 115470"/>
            </a:avLst>
          </a:prstGeom>
          <a:blipFill rotWithShape="1">
            <a:blip r:embed="rId5" cstate="print"/>
            <a:stretch>
              <a:fillRect/>
            </a:stretch>
          </a:blipFill>
          <a:ln>
            <a:solidFill>
              <a:srgbClr val="002060"/>
            </a:solidFill>
          </a:ln>
        </p:spPr>
        <p:style>
          <a:lnRef idx="2">
            <a:schemeClr val="accent3">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 name="Hexagon 13"/>
          <p:cNvSpPr/>
          <p:nvPr/>
        </p:nvSpPr>
        <p:spPr>
          <a:xfrm>
            <a:off x="2875480" y="4675931"/>
            <a:ext cx="2283968" cy="1969178"/>
          </a:xfrm>
          <a:prstGeom prst="hexagon">
            <a:avLst>
              <a:gd name="adj" fmla="val 25000"/>
              <a:gd name="vf" fmla="val 115470"/>
            </a:avLst>
          </a:prstGeom>
          <a:blipFill rotWithShape="1">
            <a:blip r:embed="rId6" cstate="print"/>
            <a:stretch>
              <a:fillRect/>
            </a:stretch>
          </a:blipFill>
          <a:ln>
            <a:solidFill>
              <a:srgbClr val="002060"/>
            </a:solidFill>
          </a:ln>
        </p:spPr>
        <p:style>
          <a:lnRef idx="2">
            <a:schemeClr val="accent3">
              <a:hueOff val="1355300"/>
              <a:satOff val="50000"/>
              <a:lumOff val="-7353"/>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15" name="Hexagon 14"/>
          <p:cNvSpPr/>
          <p:nvPr/>
        </p:nvSpPr>
        <p:spPr>
          <a:xfrm>
            <a:off x="5928509" y="1504302"/>
            <a:ext cx="2283968" cy="1969178"/>
          </a:xfrm>
          <a:prstGeom prst="hexagon">
            <a:avLst>
              <a:gd name="adj" fmla="val 25000"/>
              <a:gd name="vf" fmla="val 115470"/>
            </a:avLst>
          </a:prstGeom>
          <a:blipFill rotWithShape="1">
            <a:blip r:embed="rId7" cstate="print"/>
            <a:stretch>
              <a:fillRect/>
            </a:stretch>
          </a:blipFill>
          <a:ln>
            <a:solidFill>
              <a:srgbClr val="002060"/>
            </a:solidFill>
          </a:ln>
        </p:spPr>
        <p:style>
          <a:lnRef idx="2">
            <a:schemeClr val="accent3">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grpSp>
        <p:nvGrpSpPr>
          <p:cNvPr id="16" name="Group 15"/>
          <p:cNvGrpSpPr/>
          <p:nvPr/>
        </p:nvGrpSpPr>
        <p:grpSpPr>
          <a:xfrm>
            <a:off x="5944892" y="3573267"/>
            <a:ext cx="2283968" cy="1969178"/>
            <a:chOff x="6517072" y="1020037"/>
            <a:chExt cx="2283968" cy="1969178"/>
          </a:xfrm>
        </p:grpSpPr>
        <p:sp>
          <p:nvSpPr>
            <p:cNvPr id="17" name="Hexagon 16"/>
            <p:cNvSpPr/>
            <p:nvPr/>
          </p:nvSpPr>
          <p:spPr>
            <a:xfrm>
              <a:off x="6517072" y="1020037"/>
              <a:ext cx="2283968" cy="1969178"/>
            </a:xfrm>
            <a:prstGeom prst="hexagon">
              <a:avLst>
                <a:gd name="adj" fmla="val 25000"/>
                <a:gd name="vf" fmla="val 115470"/>
              </a:avLst>
            </a:prstGeom>
            <a:solidFill>
              <a:schemeClr val="accent1"/>
            </a:solidFill>
            <a:ln w="3175">
              <a:solidFill>
                <a:srgbClr val="002060"/>
              </a:solidFill>
            </a:ln>
          </p:spPr>
          <p:style>
            <a:lnRef idx="2">
              <a:schemeClr val="accent3">
                <a:hueOff val="2710599"/>
                <a:satOff val="100000"/>
                <a:lumOff val="-14706"/>
                <a:alphaOff val="0"/>
              </a:schemeClr>
            </a:lnRef>
            <a:fillRef idx="1">
              <a:schemeClr val="accent3">
                <a:hueOff val="2710599"/>
                <a:satOff val="100000"/>
                <a:lumOff val="-14706"/>
                <a:alphaOff val="0"/>
              </a:schemeClr>
            </a:fillRef>
            <a:effectRef idx="0">
              <a:schemeClr val="accent3">
                <a:hueOff val="2710599"/>
                <a:satOff val="100000"/>
                <a:lumOff val="-14706"/>
                <a:alphaOff val="0"/>
              </a:schemeClr>
            </a:effectRef>
            <a:fontRef idx="minor">
              <a:schemeClr val="lt1"/>
            </a:fontRef>
          </p:style>
        </p:sp>
        <p:sp>
          <p:nvSpPr>
            <p:cNvPr id="18" name="Hexagon 6"/>
            <p:cNvSpPr/>
            <p:nvPr/>
          </p:nvSpPr>
          <p:spPr>
            <a:xfrm>
              <a:off x="6594213" y="1307671"/>
              <a:ext cx="2129685" cy="1358020"/>
            </a:xfrm>
            <a:prstGeom prst="rect">
              <a:avLst/>
            </a:prstGeom>
            <a:ln w="3175">
              <a:noFill/>
            </a:ln>
          </p:spPr>
          <p:style>
            <a:lnRef idx="0">
              <a:scrgbClr r="0" g="0" b="0"/>
            </a:lnRef>
            <a:fillRef idx="0">
              <a:scrgbClr r="0" g="0" b="0"/>
            </a:fillRef>
            <a:effectRef idx="0">
              <a:scrgbClr r="0" g="0" b="0"/>
            </a:effectRef>
            <a:fontRef idx="minor">
              <a:schemeClr val="lt1"/>
            </a:fontRef>
          </p:style>
          <p:txBody>
            <a:bodyPr spcFirstLastPara="0" vert="horz" wrap="square" lIns="0" tIns="29210" rIns="0" bIns="29210" numCol="1" spcCol="1270" anchor="ctr" anchorCtr="0">
              <a:noAutofit/>
            </a:bodyPr>
            <a:lstStyle/>
            <a:p>
              <a:pPr marL="0" marR="0" lvl="0" indent="0" algn="ctr" defTabSz="1022350" rtl="0" eaLnBrk="1" fontAlgn="auto" latinLnBrk="0" hangingPunct="1">
                <a:lnSpc>
                  <a:spcPct val="90000"/>
                </a:lnSpc>
                <a:spcBef>
                  <a:spcPct val="0"/>
                </a:spcBef>
                <a:spcAft>
                  <a:spcPct val="35000"/>
                </a:spcAft>
                <a:buClrTx/>
                <a:buSzTx/>
                <a:buFontTx/>
                <a:buNone/>
                <a:tabLst/>
                <a:defRPr/>
              </a:pPr>
              <a:r>
                <a:rPr kumimoji="0" lang="en-PH" sz="2300" b="0" i="0" u="none" strike="noStrike" kern="1200" cap="none" spc="0" normalizeH="0" baseline="0" noProof="0" dirty="0">
                  <a:ln>
                    <a:noFill/>
                  </a:ln>
                  <a:solidFill>
                    <a:prstClr val="white"/>
                  </a:solidFill>
                  <a:effectLst/>
                  <a:uLnTx/>
                  <a:uFillTx/>
                  <a:latin typeface="Century Gothic" panose="020B0502020202020204"/>
                  <a:ea typeface="+mn-ea"/>
                  <a:cs typeface="+mn-cs"/>
                </a:rPr>
                <a:t>Filters</a:t>
              </a:r>
            </a:p>
          </p:txBody>
        </p:sp>
      </p:grpSp>
      <p:sp>
        <p:nvSpPr>
          <p:cNvPr id="19" name="Hexagon 18"/>
          <p:cNvSpPr/>
          <p:nvPr/>
        </p:nvSpPr>
        <p:spPr>
          <a:xfrm>
            <a:off x="7817023" y="2564089"/>
            <a:ext cx="2283968" cy="1969178"/>
          </a:xfrm>
          <a:prstGeom prst="hexagon">
            <a:avLst>
              <a:gd name="adj" fmla="val 25000"/>
              <a:gd name="vf" fmla="val 115470"/>
            </a:avLst>
          </a:prstGeom>
          <a:blipFill rotWithShape="1">
            <a:blip r:embed="rId8" cstate="print"/>
            <a:stretch>
              <a:fillRect/>
            </a:stretch>
          </a:blipFill>
          <a:ln>
            <a:solidFill>
              <a:srgbClr val="002060"/>
            </a:solidFill>
          </a:ln>
        </p:spPr>
        <p:style>
          <a:lnRef idx="2">
            <a:schemeClr val="accent3">
              <a:hueOff val="2710599"/>
              <a:satOff val="100000"/>
              <a:lumOff val="-14706"/>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20" name="Hexagon 19"/>
          <p:cNvSpPr/>
          <p:nvPr/>
        </p:nvSpPr>
        <p:spPr>
          <a:xfrm>
            <a:off x="7817023" y="4657643"/>
            <a:ext cx="2283968" cy="1969178"/>
          </a:xfrm>
          <a:prstGeom prst="hexagon">
            <a:avLst>
              <a:gd name="adj" fmla="val 25000"/>
              <a:gd name="vf" fmla="val 115470"/>
            </a:avLst>
          </a:prstGeom>
          <a:blipFill rotWithShape="1">
            <a:blip r:embed="rId9" cstate="print"/>
            <a:stretch>
              <a:fillRect/>
            </a:stretch>
          </a:blipFill>
          <a:ln>
            <a:solidFill>
              <a:srgbClr val="002060"/>
            </a:solidFill>
          </a:ln>
        </p:spPr>
        <p:style>
          <a:lnRef idx="2">
            <a:schemeClr val="accent3">
              <a:hueOff val="1355300"/>
              <a:satOff val="50000"/>
              <a:lumOff val="-7353"/>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1681841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0" y="0"/>
            <a:ext cx="12192000" cy="6858000"/>
          </a:xfrm>
          <a:prstGeom prst="rect">
            <a:avLst/>
          </a:prstGeom>
          <a:ln>
            <a:solidFill>
              <a:srgbClr val="002060"/>
            </a:solidFill>
          </a:ln>
        </p:spPr>
      </p:pic>
      <p:sp>
        <p:nvSpPr>
          <p:cNvPr id="3" name="TextBox 2"/>
          <p:cNvSpPr txBox="1"/>
          <p:nvPr/>
        </p:nvSpPr>
        <p:spPr>
          <a:xfrm>
            <a:off x="3787467" y="482301"/>
            <a:ext cx="4617066" cy="369332"/>
          </a:xfrm>
          <a:prstGeom prst="rect">
            <a:avLst/>
          </a:prstGeom>
          <a:noFill/>
        </p:spPr>
        <p:txBody>
          <a:bodyPr wrap="square" rtlCol="0">
            <a:spAutoFit/>
          </a:bodyPr>
          <a:lstStyle/>
          <a:p>
            <a:pPr lvl="0" algn="ctr">
              <a:lnSpc>
                <a:spcPct val="90000"/>
              </a:lnSpc>
              <a:spcBef>
                <a:spcPct val="0"/>
              </a:spcBef>
              <a:defRPr/>
            </a:pPr>
            <a:r>
              <a:rPr lang="en-PH" sz="2000" b="1" cap="all" dirty="0">
                <a:solidFill>
                  <a:prstClr val="black"/>
                </a:solidFill>
                <a:latin typeface="Century Gothic" panose="020B0502020202020204"/>
              </a:rPr>
              <a:t>PRODUCT LINE – Automotive Parts</a:t>
            </a:r>
            <a:endParaRPr lang="en-PH" sz="2000" b="1" cap="all" dirty="0">
              <a:solidFill>
                <a:prstClr val="black"/>
              </a:solidFill>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3" cstate="print"/>
          <a:stretch>
            <a:fillRect/>
          </a:stretch>
        </p:blipFill>
        <p:spPr>
          <a:xfrm>
            <a:off x="10099766" y="5539418"/>
            <a:ext cx="1847248" cy="1201016"/>
          </a:xfrm>
          <a:prstGeom prst="rect">
            <a:avLst/>
          </a:prstGeom>
        </p:spPr>
      </p:pic>
      <p:sp>
        <p:nvSpPr>
          <p:cNvPr id="12" name="Hexagon 6"/>
          <p:cNvSpPr/>
          <p:nvPr/>
        </p:nvSpPr>
        <p:spPr>
          <a:xfrm>
            <a:off x="1061342" y="3833126"/>
            <a:ext cx="2129685" cy="1358020"/>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0" tIns="29210" rIns="0" bIns="29210" numCol="1" spcCol="1270" anchor="ctr" anchorCtr="0">
            <a:noAutofit/>
          </a:bodyPr>
          <a:lstStyle/>
          <a:p>
            <a:pPr marL="0" marR="0" lvl="0" indent="0" algn="ctr" defTabSz="1022350" rtl="0" eaLnBrk="1" fontAlgn="auto" latinLnBrk="0" hangingPunct="1">
              <a:lnSpc>
                <a:spcPct val="90000"/>
              </a:lnSpc>
              <a:spcBef>
                <a:spcPct val="0"/>
              </a:spcBef>
              <a:spcAft>
                <a:spcPct val="35000"/>
              </a:spcAft>
              <a:buClrTx/>
              <a:buSzTx/>
              <a:buFontTx/>
              <a:buNone/>
              <a:tabLst/>
              <a:defRPr/>
            </a:pPr>
            <a:r>
              <a:rPr kumimoji="0" lang="en-PH" sz="2300" b="0" i="0" u="none" strike="noStrike" kern="1200" cap="none" spc="0" normalizeH="0" baseline="0" noProof="0" dirty="0">
                <a:ln>
                  <a:noFill/>
                </a:ln>
                <a:solidFill>
                  <a:prstClr val="white"/>
                </a:solidFill>
                <a:effectLst/>
                <a:uLnTx/>
                <a:uFillTx/>
                <a:latin typeface="Century Gothic" panose="020B0502020202020204"/>
                <a:ea typeface="+mn-ea"/>
                <a:cs typeface="+mn-cs"/>
              </a:rPr>
              <a:t>Braking Components</a:t>
            </a:r>
          </a:p>
        </p:txBody>
      </p:sp>
      <p:sp>
        <p:nvSpPr>
          <p:cNvPr id="22" name="Hexagon 21"/>
          <p:cNvSpPr/>
          <p:nvPr/>
        </p:nvSpPr>
        <p:spPr>
          <a:xfrm>
            <a:off x="1008784" y="1519880"/>
            <a:ext cx="2283968" cy="1969178"/>
          </a:xfrm>
          <a:prstGeom prst="hexagon">
            <a:avLst>
              <a:gd name="adj" fmla="val 25000"/>
              <a:gd name="vf" fmla="val 115470"/>
            </a:avLst>
          </a:prstGeom>
          <a:blipFill rotWithShape="1">
            <a:blip r:embed="rId4" cstate="print"/>
            <a:stretch>
              <a:fillRect/>
            </a:stretch>
          </a:blipFill>
          <a:ln>
            <a:solidFill>
              <a:srgbClr val="002060"/>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grpSp>
        <p:nvGrpSpPr>
          <p:cNvPr id="23" name="Group 22"/>
          <p:cNvGrpSpPr/>
          <p:nvPr/>
        </p:nvGrpSpPr>
        <p:grpSpPr>
          <a:xfrm>
            <a:off x="1003349" y="3591555"/>
            <a:ext cx="2283968" cy="1969178"/>
            <a:chOff x="1949216" y="1183935"/>
            <a:chExt cx="2283968" cy="1969178"/>
          </a:xfrm>
        </p:grpSpPr>
        <p:sp>
          <p:nvSpPr>
            <p:cNvPr id="24" name="Hexagon 23"/>
            <p:cNvSpPr/>
            <p:nvPr/>
          </p:nvSpPr>
          <p:spPr>
            <a:xfrm>
              <a:off x="1949216" y="1183935"/>
              <a:ext cx="2283968" cy="1969178"/>
            </a:xfrm>
            <a:prstGeom prst="hexagon">
              <a:avLst>
                <a:gd name="adj" fmla="val 25000"/>
                <a:gd name="vf" fmla="val 115470"/>
              </a:avLst>
            </a:prstGeom>
            <a:solidFill>
              <a:schemeClr val="accent1"/>
            </a:solidFill>
            <a:ln>
              <a:solidFill>
                <a:srgbClr val="002060"/>
              </a:solidFill>
            </a:ln>
          </p:spPr>
          <p:style>
            <a:lnRef idx="2">
              <a:schemeClr val="accent3">
                <a:hueOff val="2710599"/>
                <a:satOff val="100000"/>
                <a:lumOff val="-14706"/>
                <a:alphaOff val="0"/>
              </a:schemeClr>
            </a:lnRef>
            <a:fillRef idx="1">
              <a:schemeClr val="accent3">
                <a:hueOff val="2710599"/>
                <a:satOff val="100000"/>
                <a:lumOff val="-14706"/>
                <a:alphaOff val="0"/>
              </a:schemeClr>
            </a:fillRef>
            <a:effectRef idx="0">
              <a:schemeClr val="accent3">
                <a:hueOff val="2710599"/>
                <a:satOff val="100000"/>
                <a:lumOff val="-14706"/>
                <a:alphaOff val="0"/>
              </a:schemeClr>
            </a:effectRef>
            <a:fontRef idx="minor">
              <a:schemeClr val="lt1"/>
            </a:fontRef>
          </p:style>
        </p:sp>
        <p:sp>
          <p:nvSpPr>
            <p:cNvPr id="25" name="Hexagon 6"/>
            <p:cNvSpPr/>
            <p:nvPr/>
          </p:nvSpPr>
          <p:spPr>
            <a:xfrm>
              <a:off x="2007209" y="1425506"/>
              <a:ext cx="2129685" cy="1358020"/>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0" tIns="29210" rIns="0" bIns="29210" numCol="1" spcCol="1270" anchor="ctr" anchorCtr="0">
              <a:noAutofit/>
            </a:bodyPr>
            <a:lstStyle/>
            <a:p>
              <a:pPr marL="0" marR="0" lvl="0" indent="0" algn="ctr" defTabSz="1022350" rtl="0" eaLnBrk="1" fontAlgn="auto" latinLnBrk="0" hangingPunct="1">
                <a:lnSpc>
                  <a:spcPct val="90000"/>
                </a:lnSpc>
                <a:spcBef>
                  <a:spcPct val="0"/>
                </a:spcBef>
                <a:spcAft>
                  <a:spcPct val="35000"/>
                </a:spcAft>
                <a:buClrTx/>
                <a:buSzTx/>
                <a:buFontTx/>
                <a:buNone/>
                <a:tabLst/>
                <a:defRPr/>
              </a:pPr>
              <a:r>
                <a:rPr kumimoji="0" lang="en-PH" sz="2300" b="0" i="0" u="none" strike="noStrike" kern="1200" cap="none" spc="0" normalizeH="0" baseline="0" noProof="0" dirty="0">
                  <a:ln>
                    <a:noFill/>
                  </a:ln>
                  <a:solidFill>
                    <a:prstClr val="white"/>
                  </a:solidFill>
                  <a:effectLst/>
                  <a:uLnTx/>
                  <a:uFillTx/>
                  <a:latin typeface="Century Gothic" panose="020B0502020202020204"/>
                  <a:ea typeface="+mn-ea"/>
                  <a:cs typeface="+mn-cs"/>
                </a:rPr>
                <a:t>Wiper Blades</a:t>
              </a:r>
            </a:p>
          </p:txBody>
        </p:sp>
      </p:grpSp>
      <p:sp>
        <p:nvSpPr>
          <p:cNvPr id="26" name="Hexagon 25"/>
          <p:cNvSpPr/>
          <p:nvPr/>
        </p:nvSpPr>
        <p:spPr>
          <a:xfrm>
            <a:off x="2891863" y="2582377"/>
            <a:ext cx="2283968" cy="1969178"/>
          </a:xfrm>
          <a:prstGeom prst="hexagon">
            <a:avLst>
              <a:gd name="adj" fmla="val 25000"/>
              <a:gd name="vf" fmla="val 115470"/>
            </a:avLst>
          </a:prstGeom>
          <a:blipFill rotWithShape="1">
            <a:blip r:embed="rId5" cstate="print"/>
            <a:stretch>
              <a:fillRect/>
            </a:stretch>
          </a:blipFill>
          <a:ln>
            <a:solidFill>
              <a:srgbClr val="002060"/>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27" name="Hexagon 26"/>
          <p:cNvSpPr/>
          <p:nvPr/>
        </p:nvSpPr>
        <p:spPr>
          <a:xfrm>
            <a:off x="2874075" y="4678641"/>
            <a:ext cx="2283968" cy="1969178"/>
          </a:xfrm>
          <a:prstGeom prst="hexagon">
            <a:avLst>
              <a:gd name="adj" fmla="val 25000"/>
              <a:gd name="vf" fmla="val 115470"/>
            </a:avLst>
          </a:prstGeom>
          <a:blipFill rotWithShape="1">
            <a:blip r:embed="rId6" cstate="print"/>
            <a:stretch>
              <a:fillRect/>
            </a:stretch>
          </a:blipFill>
          <a:ln>
            <a:solidFill>
              <a:srgbClr val="002060"/>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28" name="Hexagon 27"/>
          <p:cNvSpPr/>
          <p:nvPr/>
        </p:nvSpPr>
        <p:spPr>
          <a:xfrm>
            <a:off x="5928509" y="1513446"/>
            <a:ext cx="2283968" cy="1969178"/>
          </a:xfrm>
          <a:prstGeom prst="hexagon">
            <a:avLst>
              <a:gd name="adj" fmla="val 25000"/>
              <a:gd name="vf" fmla="val 115470"/>
            </a:avLst>
          </a:prstGeom>
          <a:blipFill rotWithShape="1">
            <a:blip r:embed="rId7" cstate="print"/>
            <a:stretch>
              <a:fillRect/>
            </a:stretch>
          </a:blipFill>
          <a:ln>
            <a:solidFill>
              <a:srgbClr val="002060"/>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grpSp>
        <p:nvGrpSpPr>
          <p:cNvPr id="29" name="Group 28"/>
          <p:cNvGrpSpPr/>
          <p:nvPr/>
        </p:nvGrpSpPr>
        <p:grpSpPr>
          <a:xfrm>
            <a:off x="5944892" y="3573267"/>
            <a:ext cx="2283968" cy="1969178"/>
            <a:chOff x="6517072" y="1020037"/>
            <a:chExt cx="2283968" cy="1969178"/>
          </a:xfrm>
        </p:grpSpPr>
        <p:sp>
          <p:nvSpPr>
            <p:cNvPr id="30" name="Hexagon 29"/>
            <p:cNvSpPr/>
            <p:nvPr/>
          </p:nvSpPr>
          <p:spPr>
            <a:xfrm>
              <a:off x="6517072" y="1020037"/>
              <a:ext cx="2283968" cy="1969178"/>
            </a:xfrm>
            <a:prstGeom prst="hexagon">
              <a:avLst>
                <a:gd name="adj" fmla="val 25000"/>
                <a:gd name="vf" fmla="val 115470"/>
              </a:avLst>
            </a:prstGeom>
            <a:solidFill>
              <a:schemeClr val="accent1"/>
            </a:solidFill>
            <a:ln w="3175">
              <a:solidFill>
                <a:srgbClr val="002060"/>
              </a:solidFill>
            </a:ln>
          </p:spPr>
          <p:style>
            <a:lnRef idx="2">
              <a:schemeClr val="accent3">
                <a:hueOff val="2710599"/>
                <a:satOff val="100000"/>
                <a:lumOff val="-14706"/>
                <a:alphaOff val="0"/>
              </a:schemeClr>
            </a:lnRef>
            <a:fillRef idx="1">
              <a:schemeClr val="accent3">
                <a:hueOff val="2710599"/>
                <a:satOff val="100000"/>
                <a:lumOff val="-14706"/>
                <a:alphaOff val="0"/>
              </a:schemeClr>
            </a:fillRef>
            <a:effectRef idx="0">
              <a:schemeClr val="accent3">
                <a:hueOff val="2710599"/>
                <a:satOff val="100000"/>
                <a:lumOff val="-14706"/>
                <a:alphaOff val="0"/>
              </a:schemeClr>
            </a:effectRef>
            <a:fontRef idx="minor">
              <a:schemeClr val="lt1"/>
            </a:fontRef>
          </p:style>
        </p:sp>
        <p:sp>
          <p:nvSpPr>
            <p:cNvPr id="31" name="Hexagon 6"/>
            <p:cNvSpPr/>
            <p:nvPr/>
          </p:nvSpPr>
          <p:spPr>
            <a:xfrm>
              <a:off x="6594213" y="1307671"/>
              <a:ext cx="2129685" cy="1358020"/>
            </a:xfrm>
            <a:prstGeom prst="rect">
              <a:avLst/>
            </a:prstGeom>
            <a:ln w="3175">
              <a:noFill/>
            </a:ln>
          </p:spPr>
          <p:style>
            <a:lnRef idx="0">
              <a:scrgbClr r="0" g="0" b="0"/>
            </a:lnRef>
            <a:fillRef idx="0">
              <a:scrgbClr r="0" g="0" b="0"/>
            </a:fillRef>
            <a:effectRef idx="0">
              <a:scrgbClr r="0" g="0" b="0"/>
            </a:effectRef>
            <a:fontRef idx="minor">
              <a:schemeClr val="lt1"/>
            </a:fontRef>
          </p:style>
          <p:txBody>
            <a:bodyPr spcFirstLastPara="0" vert="horz" wrap="square" lIns="0" tIns="29210" rIns="0" bIns="29210" numCol="1" spcCol="1270" anchor="ctr" anchorCtr="0">
              <a:noAutofit/>
            </a:bodyPr>
            <a:lstStyle/>
            <a:p>
              <a:pPr marL="0" marR="0" lvl="0" indent="0" algn="ctr" defTabSz="1022350" rtl="0" eaLnBrk="1" fontAlgn="auto" latinLnBrk="0" hangingPunct="1">
                <a:lnSpc>
                  <a:spcPct val="90000"/>
                </a:lnSpc>
                <a:spcBef>
                  <a:spcPct val="0"/>
                </a:spcBef>
                <a:spcAft>
                  <a:spcPct val="35000"/>
                </a:spcAft>
                <a:buClrTx/>
                <a:buSzTx/>
                <a:buFontTx/>
                <a:buNone/>
                <a:tabLst/>
                <a:defRPr/>
              </a:pPr>
              <a:r>
                <a:rPr kumimoji="0" lang="en-PH" sz="2300" b="0" i="0" u="none" strike="noStrike" kern="1200" cap="none" spc="0" normalizeH="0" baseline="0" noProof="0" dirty="0">
                  <a:ln>
                    <a:noFill/>
                  </a:ln>
                  <a:solidFill>
                    <a:prstClr val="white"/>
                  </a:solidFill>
                  <a:effectLst/>
                  <a:uLnTx/>
                  <a:uFillTx/>
                  <a:latin typeface="Century Gothic" panose="020B0502020202020204"/>
                  <a:ea typeface="+mn-ea"/>
                  <a:cs typeface="+mn-cs"/>
                </a:rPr>
                <a:t>Horns</a:t>
              </a:r>
            </a:p>
          </p:txBody>
        </p:sp>
      </p:grpSp>
      <p:sp>
        <p:nvSpPr>
          <p:cNvPr id="32" name="Hexagon 31"/>
          <p:cNvSpPr/>
          <p:nvPr/>
        </p:nvSpPr>
        <p:spPr>
          <a:xfrm>
            <a:off x="7817023" y="2552788"/>
            <a:ext cx="2283968" cy="1969178"/>
          </a:xfrm>
          <a:prstGeom prst="hexagon">
            <a:avLst>
              <a:gd name="adj" fmla="val 25000"/>
              <a:gd name="vf" fmla="val 115470"/>
            </a:avLst>
          </a:prstGeom>
          <a:blipFill rotWithShape="1">
            <a:blip r:embed="rId8" cstate="print"/>
            <a:stretch>
              <a:fillRect/>
            </a:stretch>
          </a:blipFill>
          <a:ln>
            <a:solidFill>
              <a:srgbClr val="002060"/>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33" name="Hexagon 32"/>
          <p:cNvSpPr/>
          <p:nvPr/>
        </p:nvSpPr>
        <p:spPr>
          <a:xfrm>
            <a:off x="7817023" y="4651899"/>
            <a:ext cx="2283968" cy="1969178"/>
          </a:xfrm>
          <a:prstGeom prst="hexagon">
            <a:avLst>
              <a:gd name="adj" fmla="val 25000"/>
              <a:gd name="vf" fmla="val 115470"/>
            </a:avLst>
          </a:prstGeom>
          <a:blipFill rotWithShape="1">
            <a:blip r:embed="rId9" cstate="print"/>
            <a:stretch>
              <a:fillRect/>
            </a:stretch>
          </a:blipFill>
          <a:ln>
            <a:solidFill>
              <a:srgbClr val="002060"/>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3104810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0" y="0"/>
            <a:ext cx="12192000" cy="6858000"/>
          </a:xfrm>
          <a:prstGeom prst="rect">
            <a:avLst/>
          </a:prstGeom>
          <a:ln>
            <a:solidFill>
              <a:srgbClr val="002060"/>
            </a:solidFill>
          </a:ln>
        </p:spPr>
      </p:pic>
      <p:sp>
        <p:nvSpPr>
          <p:cNvPr id="3" name="TextBox 2"/>
          <p:cNvSpPr txBox="1"/>
          <p:nvPr/>
        </p:nvSpPr>
        <p:spPr>
          <a:xfrm>
            <a:off x="3787467" y="482301"/>
            <a:ext cx="4617066" cy="369332"/>
          </a:xfrm>
          <a:prstGeom prst="rect">
            <a:avLst/>
          </a:prstGeom>
          <a:noFill/>
        </p:spPr>
        <p:txBody>
          <a:bodyPr wrap="square" rtlCol="0">
            <a:spAutoFit/>
          </a:bodyPr>
          <a:lstStyle/>
          <a:p>
            <a:pPr lvl="0" algn="ctr">
              <a:lnSpc>
                <a:spcPct val="90000"/>
              </a:lnSpc>
              <a:spcBef>
                <a:spcPct val="0"/>
              </a:spcBef>
              <a:defRPr/>
            </a:pPr>
            <a:r>
              <a:rPr lang="en-PH" sz="2000" b="1" cap="all" dirty="0">
                <a:solidFill>
                  <a:prstClr val="black"/>
                </a:solidFill>
                <a:latin typeface="Century Gothic" panose="020B0502020202020204"/>
              </a:rPr>
              <a:t>PRODUCT LINE – Automotive Parts</a:t>
            </a:r>
            <a:endParaRPr lang="en-PH" sz="2000" b="1" cap="all" dirty="0">
              <a:solidFill>
                <a:prstClr val="black"/>
              </a:solidFill>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3" cstate="print"/>
          <a:stretch>
            <a:fillRect/>
          </a:stretch>
        </p:blipFill>
        <p:spPr>
          <a:xfrm>
            <a:off x="10099766" y="5539418"/>
            <a:ext cx="1847248" cy="1201016"/>
          </a:xfrm>
          <a:prstGeom prst="rect">
            <a:avLst/>
          </a:prstGeom>
        </p:spPr>
      </p:pic>
      <p:sp>
        <p:nvSpPr>
          <p:cNvPr id="12" name="Hexagon 6"/>
          <p:cNvSpPr/>
          <p:nvPr/>
        </p:nvSpPr>
        <p:spPr>
          <a:xfrm>
            <a:off x="1061342" y="3833126"/>
            <a:ext cx="2129685" cy="1358020"/>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0" tIns="29210" rIns="0" bIns="29210" numCol="1" spcCol="1270" anchor="ctr" anchorCtr="0">
            <a:noAutofit/>
          </a:bodyPr>
          <a:lstStyle/>
          <a:p>
            <a:pPr marL="0" marR="0" lvl="0" indent="0" algn="ctr" defTabSz="1022350" rtl="0" eaLnBrk="1" fontAlgn="auto" latinLnBrk="0" hangingPunct="1">
              <a:lnSpc>
                <a:spcPct val="90000"/>
              </a:lnSpc>
              <a:spcBef>
                <a:spcPct val="0"/>
              </a:spcBef>
              <a:spcAft>
                <a:spcPct val="35000"/>
              </a:spcAft>
              <a:buClrTx/>
              <a:buSzTx/>
              <a:buFontTx/>
              <a:buNone/>
              <a:tabLst/>
              <a:defRPr/>
            </a:pPr>
            <a:r>
              <a:rPr kumimoji="0" lang="en-PH" sz="2300" b="0" i="0" u="none" strike="noStrike" kern="1200" cap="none" spc="0" normalizeH="0" baseline="0" noProof="0" dirty="0">
                <a:ln>
                  <a:noFill/>
                </a:ln>
                <a:solidFill>
                  <a:prstClr val="white"/>
                </a:solidFill>
                <a:effectLst/>
                <a:uLnTx/>
                <a:uFillTx/>
                <a:latin typeface="Century Gothic" panose="020B0502020202020204"/>
                <a:ea typeface="+mn-ea"/>
                <a:cs typeface="+mn-cs"/>
              </a:rPr>
              <a:t>Braking Components</a:t>
            </a:r>
          </a:p>
        </p:txBody>
      </p:sp>
      <p:sp>
        <p:nvSpPr>
          <p:cNvPr id="18" name="Hexagon 17"/>
          <p:cNvSpPr/>
          <p:nvPr/>
        </p:nvSpPr>
        <p:spPr>
          <a:xfrm>
            <a:off x="1003349" y="1518640"/>
            <a:ext cx="2283968" cy="1969178"/>
          </a:xfrm>
          <a:prstGeom prst="hexagon">
            <a:avLst>
              <a:gd name="adj" fmla="val 25000"/>
              <a:gd name="vf" fmla="val 115470"/>
            </a:avLst>
          </a:prstGeom>
          <a:blipFill rotWithShape="1">
            <a:blip r:embed="rId4" cstate="print"/>
            <a:stretch>
              <a:fillRect/>
            </a:stretch>
          </a:blipFill>
          <a:ln>
            <a:solidFill>
              <a:srgbClr val="002060"/>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grpSp>
        <p:nvGrpSpPr>
          <p:cNvPr id="19" name="Group 18"/>
          <p:cNvGrpSpPr/>
          <p:nvPr/>
        </p:nvGrpSpPr>
        <p:grpSpPr>
          <a:xfrm>
            <a:off x="1003349" y="3591555"/>
            <a:ext cx="2283968" cy="1969178"/>
            <a:chOff x="1949216" y="1183935"/>
            <a:chExt cx="2283968" cy="1969178"/>
          </a:xfrm>
        </p:grpSpPr>
        <p:sp>
          <p:nvSpPr>
            <p:cNvPr id="20" name="Hexagon 19"/>
            <p:cNvSpPr/>
            <p:nvPr/>
          </p:nvSpPr>
          <p:spPr>
            <a:xfrm>
              <a:off x="1949216" y="1183935"/>
              <a:ext cx="2283968" cy="1969178"/>
            </a:xfrm>
            <a:prstGeom prst="hexagon">
              <a:avLst>
                <a:gd name="adj" fmla="val 25000"/>
                <a:gd name="vf" fmla="val 115470"/>
              </a:avLst>
            </a:prstGeom>
            <a:solidFill>
              <a:schemeClr val="accent1"/>
            </a:solidFill>
            <a:ln>
              <a:solidFill>
                <a:srgbClr val="002060"/>
              </a:solidFill>
            </a:ln>
          </p:spPr>
          <p:style>
            <a:lnRef idx="2">
              <a:schemeClr val="accent3">
                <a:hueOff val="2710599"/>
                <a:satOff val="100000"/>
                <a:lumOff val="-14706"/>
                <a:alphaOff val="0"/>
              </a:schemeClr>
            </a:lnRef>
            <a:fillRef idx="1">
              <a:schemeClr val="accent3">
                <a:hueOff val="2710599"/>
                <a:satOff val="100000"/>
                <a:lumOff val="-14706"/>
                <a:alphaOff val="0"/>
              </a:schemeClr>
            </a:fillRef>
            <a:effectRef idx="0">
              <a:schemeClr val="accent3">
                <a:hueOff val="2710599"/>
                <a:satOff val="100000"/>
                <a:lumOff val="-14706"/>
                <a:alphaOff val="0"/>
              </a:schemeClr>
            </a:effectRef>
            <a:fontRef idx="minor">
              <a:schemeClr val="lt1"/>
            </a:fontRef>
          </p:style>
        </p:sp>
        <p:sp>
          <p:nvSpPr>
            <p:cNvPr id="21" name="Hexagon 6"/>
            <p:cNvSpPr/>
            <p:nvPr/>
          </p:nvSpPr>
          <p:spPr>
            <a:xfrm>
              <a:off x="2007209" y="1425506"/>
              <a:ext cx="2129685" cy="1358020"/>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0" tIns="29210" rIns="0" bIns="29210" numCol="1" spcCol="1270" anchor="ctr" anchorCtr="0">
              <a:noAutofit/>
            </a:bodyPr>
            <a:lstStyle/>
            <a:p>
              <a:pPr marL="0" marR="0" lvl="0" indent="0" algn="ctr" defTabSz="1022350" rtl="0" eaLnBrk="1" fontAlgn="auto" latinLnBrk="0" hangingPunct="1">
                <a:lnSpc>
                  <a:spcPct val="90000"/>
                </a:lnSpc>
                <a:spcBef>
                  <a:spcPct val="0"/>
                </a:spcBef>
                <a:spcAft>
                  <a:spcPct val="35000"/>
                </a:spcAft>
                <a:buClrTx/>
                <a:buSzTx/>
                <a:buFontTx/>
                <a:buNone/>
                <a:tabLst/>
                <a:defRPr/>
              </a:pPr>
              <a:r>
                <a:rPr kumimoji="0" lang="en-PH" sz="2300" b="0" i="0" u="none" strike="noStrike" kern="1200" cap="none" spc="0" normalizeH="0" baseline="0" noProof="0" dirty="0">
                  <a:ln>
                    <a:noFill/>
                  </a:ln>
                  <a:solidFill>
                    <a:prstClr val="white"/>
                  </a:solidFill>
                  <a:effectLst/>
                  <a:uLnTx/>
                  <a:uFillTx/>
                  <a:latin typeface="Century Gothic" panose="020B0502020202020204"/>
                  <a:ea typeface="+mn-ea"/>
                  <a:cs typeface="+mn-cs"/>
                </a:rPr>
                <a:t>Batteries</a:t>
              </a:r>
            </a:p>
          </p:txBody>
        </p:sp>
      </p:grpSp>
      <p:sp>
        <p:nvSpPr>
          <p:cNvPr id="34" name="Hexagon 33"/>
          <p:cNvSpPr/>
          <p:nvPr/>
        </p:nvSpPr>
        <p:spPr>
          <a:xfrm>
            <a:off x="2890652" y="2580827"/>
            <a:ext cx="2283968" cy="1969178"/>
          </a:xfrm>
          <a:prstGeom prst="hexagon">
            <a:avLst>
              <a:gd name="adj" fmla="val 25000"/>
              <a:gd name="vf" fmla="val 115470"/>
            </a:avLst>
          </a:prstGeom>
          <a:blipFill rotWithShape="1">
            <a:blip r:embed="rId5" cstate="print"/>
            <a:stretch>
              <a:fillRect/>
            </a:stretch>
          </a:blipFill>
          <a:ln>
            <a:solidFill>
              <a:srgbClr val="002060"/>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35" name="Hexagon 34"/>
          <p:cNvSpPr/>
          <p:nvPr/>
        </p:nvSpPr>
        <p:spPr>
          <a:xfrm>
            <a:off x="2871624" y="4676231"/>
            <a:ext cx="2283968" cy="1969178"/>
          </a:xfrm>
          <a:prstGeom prst="hexagon">
            <a:avLst>
              <a:gd name="adj" fmla="val 25000"/>
              <a:gd name="vf" fmla="val 115470"/>
            </a:avLst>
          </a:prstGeom>
          <a:blipFill rotWithShape="1">
            <a:blip r:embed="rId6" cstate="print"/>
            <a:stretch>
              <a:fillRect/>
            </a:stretch>
          </a:blipFill>
          <a:ln>
            <a:solidFill>
              <a:srgbClr val="002060"/>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36" name="Hexagon 35"/>
          <p:cNvSpPr/>
          <p:nvPr/>
        </p:nvSpPr>
        <p:spPr>
          <a:xfrm>
            <a:off x="5919939" y="1518640"/>
            <a:ext cx="2283968" cy="1969178"/>
          </a:xfrm>
          <a:prstGeom prst="hexagon">
            <a:avLst>
              <a:gd name="adj" fmla="val 25000"/>
              <a:gd name="vf" fmla="val 115470"/>
            </a:avLst>
          </a:prstGeom>
          <a:blipFill rotWithShape="1">
            <a:blip r:embed="rId7" cstate="print"/>
            <a:stretch>
              <a:fillRect/>
            </a:stretch>
          </a:blipFill>
          <a:ln>
            <a:solidFill>
              <a:srgbClr val="002060"/>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grpSp>
        <p:nvGrpSpPr>
          <p:cNvPr id="37" name="Group 36"/>
          <p:cNvGrpSpPr/>
          <p:nvPr/>
        </p:nvGrpSpPr>
        <p:grpSpPr>
          <a:xfrm>
            <a:off x="5944892" y="3573267"/>
            <a:ext cx="2283968" cy="1969178"/>
            <a:chOff x="6517072" y="1020037"/>
            <a:chExt cx="2283968" cy="1969178"/>
          </a:xfrm>
        </p:grpSpPr>
        <p:sp>
          <p:nvSpPr>
            <p:cNvPr id="38" name="Hexagon 37"/>
            <p:cNvSpPr/>
            <p:nvPr/>
          </p:nvSpPr>
          <p:spPr>
            <a:xfrm>
              <a:off x="6517072" y="1020037"/>
              <a:ext cx="2283968" cy="1969178"/>
            </a:xfrm>
            <a:prstGeom prst="hexagon">
              <a:avLst>
                <a:gd name="adj" fmla="val 25000"/>
                <a:gd name="vf" fmla="val 115470"/>
              </a:avLst>
            </a:prstGeom>
            <a:solidFill>
              <a:schemeClr val="accent1"/>
            </a:solidFill>
            <a:ln w="3175">
              <a:solidFill>
                <a:srgbClr val="002060"/>
              </a:solidFill>
            </a:ln>
          </p:spPr>
          <p:style>
            <a:lnRef idx="2">
              <a:schemeClr val="accent3">
                <a:hueOff val="2710599"/>
                <a:satOff val="100000"/>
                <a:lumOff val="-14706"/>
                <a:alphaOff val="0"/>
              </a:schemeClr>
            </a:lnRef>
            <a:fillRef idx="1">
              <a:schemeClr val="accent3">
                <a:hueOff val="2710599"/>
                <a:satOff val="100000"/>
                <a:lumOff val="-14706"/>
                <a:alphaOff val="0"/>
              </a:schemeClr>
            </a:fillRef>
            <a:effectRef idx="0">
              <a:schemeClr val="accent3">
                <a:hueOff val="2710599"/>
                <a:satOff val="100000"/>
                <a:lumOff val="-14706"/>
                <a:alphaOff val="0"/>
              </a:schemeClr>
            </a:effectRef>
            <a:fontRef idx="minor">
              <a:schemeClr val="lt1"/>
            </a:fontRef>
          </p:style>
        </p:sp>
        <p:sp>
          <p:nvSpPr>
            <p:cNvPr id="39" name="Hexagon 6"/>
            <p:cNvSpPr/>
            <p:nvPr/>
          </p:nvSpPr>
          <p:spPr>
            <a:xfrm>
              <a:off x="6594213" y="1307671"/>
              <a:ext cx="2129685" cy="1358020"/>
            </a:xfrm>
            <a:prstGeom prst="rect">
              <a:avLst/>
            </a:prstGeom>
            <a:ln w="3175">
              <a:noFill/>
            </a:ln>
          </p:spPr>
          <p:style>
            <a:lnRef idx="0">
              <a:scrgbClr r="0" g="0" b="0"/>
            </a:lnRef>
            <a:fillRef idx="0">
              <a:scrgbClr r="0" g="0" b="0"/>
            </a:fillRef>
            <a:effectRef idx="0">
              <a:scrgbClr r="0" g="0" b="0"/>
            </a:effectRef>
            <a:fontRef idx="minor">
              <a:schemeClr val="lt1"/>
            </a:fontRef>
          </p:style>
          <p:txBody>
            <a:bodyPr spcFirstLastPara="0" vert="horz" wrap="square" lIns="0" tIns="29210" rIns="0" bIns="29210" numCol="1" spcCol="1270" anchor="ctr" anchorCtr="0">
              <a:noAutofit/>
            </a:bodyPr>
            <a:lstStyle/>
            <a:p>
              <a:pPr marL="0" marR="0" lvl="0" indent="0" algn="ctr" defTabSz="1022350" rtl="0" eaLnBrk="1" fontAlgn="auto" latinLnBrk="0" hangingPunct="1">
                <a:lnSpc>
                  <a:spcPct val="90000"/>
                </a:lnSpc>
                <a:spcBef>
                  <a:spcPct val="0"/>
                </a:spcBef>
                <a:spcAft>
                  <a:spcPct val="35000"/>
                </a:spcAft>
                <a:buClrTx/>
                <a:buSzTx/>
                <a:buFontTx/>
                <a:buNone/>
                <a:tabLst/>
                <a:defRPr/>
              </a:pPr>
              <a:r>
                <a:rPr kumimoji="0" lang="en-PH" sz="2300" b="0" i="0" u="none" strike="noStrike" kern="1200" cap="none" spc="0" normalizeH="0" baseline="0" noProof="0" dirty="0">
                  <a:ln>
                    <a:noFill/>
                  </a:ln>
                  <a:solidFill>
                    <a:prstClr val="white"/>
                  </a:solidFill>
                  <a:effectLst/>
                  <a:uLnTx/>
                  <a:uFillTx/>
                  <a:latin typeface="Century Gothic" panose="020B0502020202020204"/>
                  <a:ea typeface="+mn-ea"/>
                  <a:cs typeface="+mn-cs"/>
                </a:rPr>
                <a:t>Lights and Lamps</a:t>
              </a:r>
            </a:p>
          </p:txBody>
        </p:sp>
      </p:grpSp>
      <p:sp>
        <p:nvSpPr>
          <p:cNvPr id="40" name="Hexagon 39"/>
          <p:cNvSpPr/>
          <p:nvPr/>
        </p:nvSpPr>
        <p:spPr>
          <a:xfrm>
            <a:off x="7807242" y="2570733"/>
            <a:ext cx="2283968" cy="1969178"/>
          </a:xfrm>
          <a:prstGeom prst="hexagon">
            <a:avLst>
              <a:gd name="adj" fmla="val 25000"/>
              <a:gd name="vf" fmla="val 115470"/>
            </a:avLst>
          </a:prstGeom>
          <a:blipFill rotWithShape="1">
            <a:blip r:embed="rId8" cstate="print"/>
            <a:stretch>
              <a:fillRect/>
            </a:stretch>
          </a:blipFill>
          <a:ln>
            <a:solidFill>
              <a:srgbClr val="002060"/>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41" name="Hexagon 40"/>
          <p:cNvSpPr/>
          <p:nvPr/>
        </p:nvSpPr>
        <p:spPr>
          <a:xfrm>
            <a:off x="7817023" y="4659810"/>
            <a:ext cx="2283968" cy="1969178"/>
          </a:xfrm>
          <a:prstGeom prst="hexagon">
            <a:avLst>
              <a:gd name="adj" fmla="val 25000"/>
              <a:gd name="vf" fmla="val 115470"/>
            </a:avLst>
          </a:prstGeom>
          <a:blipFill rotWithShape="1">
            <a:blip r:embed="rId9" cstate="print"/>
            <a:stretch>
              <a:fillRect/>
            </a:stretch>
          </a:blipFill>
          <a:ln>
            <a:solidFill>
              <a:srgbClr val="002060"/>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2737446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0" y="0"/>
            <a:ext cx="12192000" cy="6858000"/>
          </a:xfrm>
          <a:prstGeom prst="rect">
            <a:avLst/>
          </a:prstGeom>
          <a:ln>
            <a:solidFill>
              <a:srgbClr val="002060"/>
            </a:solidFill>
          </a:ln>
        </p:spPr>
      </p:pic>
      <p:sp>
        <p:nvSpPr>
          <p:cNvPr id="3" name="TextBox 2"/>
          <p:cNvSpPr txBox="1"/>
          <p:nvPr/>
        </p:nvSpPr>
        <p:spPr>
          <a:xfrm>
            <a:off x="3787467" y="482301"/>
            <a:ext cx="4617066" cy="369332"/>
          </a:xfrm>
          <a:prstGeom prst="rect">
            <a:avLst/>
          </a:prstGeom>
          <a:noFill/>
        </p:spPr>
        <p:txBody>
          <a:bodyPr wrap="square" rtlCol="0">
            <a:spAutoFit/>
          </a:bodyPr>
          <a:lstStyle/>
          <a:p>
            <a:pPr lvl="0" algn="ctr">
              <a:lnSpc>
                <a:spcPct val="90000"/>
              </a:lnSpc>
              <a:spcBef>
                <a:spcPct val="0"/>
              </a:spcBef>
              <a:defRPr/>
            </a:pPr>
            <a:r>
              <a:rPr lang="en-PH" sz="2000" b="1" cap="all" dirty="0">
                <a:solidFill>
                  <a:prstClr val="black"/>
                </a:solidFill>
                <a:latin typeface="Century Gothic" panose="020B0502020202020204"/>
              </a:rPr>
              <a:t>PRODUCT LINE – Automotive Parts</a:t>
            </a:r>
            <a:endParaRPr lang="en-PH" sz="2000" b="1" cap="all" dirty="0">
              <a:solidFill>
                <a:prstClr val="black"/>
              </a:solidFill>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3" cstate="print"/>
          <a:stretch>
            <a:fillRect/>
          </a:stretch>
        </p:blipFill>
        <p:spPr>
          <a:xfrm>
            <a:off x="10099766" y="5539418"/>
            <a:ext cx="1847248" cy="1201016"/>
          </a:xfrm>
          <a:prstGeom prst="rect">
            <a:avLst/>
          </a:prstGeom>
        </p:spPr>
      </p:pic>
      <p:sp>
        <p:nvSpPr>
          <p:cNvPr id="12" name="Hexagon 6"/>
          <p:cNvSpPr/>
          <p:nvPr/>
        </p:nvSpPr>
        <p:spPr>
          <a:xfrm>
            <a:off x="1061342" y="3833126"/>
            <a:ext cx="2129685" cy="1358020"/>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0" tIns="29210" rIns="0" bIns="29210" numCol="1" spcCol="1270" anchor="ctr" anchorCtr="0">
            <a:noAutofit/>
          </a:bodyPr>
          <a:lstStyle/>
          <a:p>
            <a:pPr marL="0" marR="0" lvl="0" indent="0" algn="ctr" defTabSz="1022350" rtl="0" eaLnBrk="1" fontAlgn="auto" latinLnBrk="0" hangingPunct="1">
              <a:lnSpc>
                <a:spcPct val="90000"/>
              </a:lnSpc>
              <a:spcBef>
                <a:spcPct val="0"/>
              </a:spcBef>
              <a:spcAft>
                <a:spcPct val="35000"/>
              </a:spcAft>
              <a:buClrTx/>
              <a:buSzTx/>
              <a:buFontTx/>
              <a:buNone/>
              <a:tabLst/>
              <a:defRPr/>
            </a:pPr>
            <a:r>
              <a:rPr kumimoji="0" lang="en-PH" sz="2300" b="0" i="0" u="none" strike="noStrike" kern="1200" cap="none" spc="0" normalizeH="0" baseline="0" noProof="0" dirty="0">
                <a:ln>
                  <a:noFill/>
                </a:ln>
                <a:solidFill>
                  <a:prstClr val="white"/>
                </a:solidFill>
                <a:effectLst/>
                <a:uLnTx/>
                <a:uFillTx/>
                <a:latin typeface="Century Gothic" panose="020B0502020202020204"/>
                <a:ea typeface="+mn-ea"/>
                <a:cs typeface="+mn-cs"/>
              </a:rPr>
              <a:t>Braking Components</a:t>
            </a:r>
          </a:p>
        </p:txBody>
      </p:sp>
      <p:sp>
        <p:nvSpPr>
          <p:cNvPr id="22" name="Hexagon 21"/>
          <p:cNvSpPr/>
          <p:nvPr/>
        </p:nvSpPr>
        <p:spPr>
          <a:xfrm>
            <a:off x="1003349" y="1522290"/>
            <a:ext cx="2283968" cy="1969178"/>
          </a:xfrm>
          <a:prstGeom prst="hexagon">
            <a:avLst>
              <a:gd name="adj" fmla="val 25000"/>
              <a:gd name="vf" fmla="val 115470"/>
            </a:avLst>
          </a:prstGeom>
          <a:blipFill rotWithShape="1">
            <a:blip r:embed="rId4" cstate="print"/>
            <a:stretch>
              <a:fillRect/>
            </a:stretch>
          </a:blipFill>
          <a:ln>
            <a:solidFill>
              <a:srgbClr val="002060"/>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grpSp>
        <p:nvGrpSpPr>
          <p:cNvPr id="23" name="Group 22"/>
          <p:cNvGrpSpPr/>
          <p:nvPr/>
        </p:nvGrpSpPr>
        <p:grpSpPr>
          <a:xfrm>
            <a:off x="1003349" y="3591555"/>
            <a:ext cx="2283968" cy="1969178"/>
            <a:chOff x="1949216" y="1183935"/>
            <a:chExt cx="2283968" cy="1969178"/>
          </a:xfrm>
        </p:grpSpPr>
        <p:sp>
          <p:nvSpPr>
            <p:cNvPr id="24" name="Hexagon 23"/>
            <p:cNvSpPr/>
            <p:nvPr/>
          </p:nvSpPr>
          <p:spPr>
            <a:xfrm>
              <a:off x="1949216" y="1183935"/>
              <a:ext cx="2283968" cy="1969178"/>
            </a:xfrm>
            <a:prstGeom prst="hexagon">
              <a:avLst>
                <a:gd name="adj" fmla="val 25000"/>
                <a:gd name="vf" fmla="val 115470"/>
              </a:avLst>
            </a:prstGeom>
            <a:solidFill>
              <a:schemeClr val="accent1"/>
            </a:solidFill>
            <a:ln>
              <a:solidFill>
                <a:srgbClr val="002060"/>
              </a:solidFill>
            </a:ln>
          </p:spPr>
          <p:style>
            <a:lnRef idx="2">
              <a:schemeClr val="accent3">
                <a:hueOff val="2710599"/>
                <a:satOff val="100000"/>
                <a:lumOff val="-14706"/>
                <a:alphaOff val="0"/>
              </a:schemeClr>
            </a:lnRef>
            <a:fillRef idx="1">
              <a:schemeClr val="accent3">
                <a:hueOff val="2710599"/>
                <a:satOff val="100000"/>
                <a:lumOff val="-14706"/>
                <a:alphaOff val="0"/>
              </a:schemeClr>
            </a:fillRef>
            <a:effectRef idx="0">
              <a:schemeClr val="accent3">
                <a:hueOff val="2710599"/>
                <a:satOff val="100000"/>
                <a:lumOff val="-14706"/>
                <a:alphaOff val="0"/>
              </a:schemeClr>
            </a:effectRef>
            <a:fontRef idx="minor">
              <a:schemeClr val="lt1"/>
            </a:fontRef>
          </p:style>
        </p:sp>
        <p:sp>
          <p:nvSpPr>
            <p:cNvPr id="25" name="Hexagon 6"/>
            <p:cNvSpPr/>
            <p:nvPr/>
          </p:nvSpPr>
          <p:spPr>
            <a:xfrm>
              <a:off x="2007209" y="1425506"/>
              <a:ext cx="2129685" cy="1358020"/>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0" tIns="29210" rIns="0" bIns="29210" numCol="1" spcCol="1270" anchor="ctr" anchorCtr="0">
              <a:noAutofit/>
            </a:bodyPr>
            <a:lstStyle/>
            <a:p>
              <a:pPr marL="0" marR="0" lvl="0" indent="0" algn="ctr" defTabSz="1022350" rtl="0" eaLnBrk="1" fontAlgn="auto" latinLnBrk="0" hangingPunct="1">
                <a:lnSpc>
                  <a:spcPct val="90000"/>
                </a:lnSpc>
                <a:spcBef>
                  <a:spcPct val="0"/>
                </a:spcBef>
                <a:spcAft>
                  <a:spcPct val="35000"/>
                </a:spcAft>
                <a:buClrTx/>
                <a:buSzTx/>
                <a:buFontTx/>
                <a:buNone/>
                <a:tabLst/>
                <a:defRPr/>
              </a:pPr>
              <a:r>
                <a:rPr kumimoji="0" lang="en-PH" sz="2300" b="0" i="0" u="none" strike="noStrike" kern="1200" cap="none" spc="0" normalizeH="0" baseline="0" noProof="0" dirty="0">
                  <a:ln>
                    <a:noFill/>
                  </a:ln>
                  <a:solidFill>
                    <a:prstClr val="white"/>
                  </a:solidFill>
                  <a:effectLst/>
                  <a:uLnTx/>
                  <a:uFillTx/>
                  <a:latin typeface="Century Gothic" panose="020B0502020202020204"/>
                  <a:ea typeface="+mn-ea"/>
                  <a:cs typeface="+mn-cs"/>
                </a:rPr>
                <a:t>Spark Plugs</a:t>
              </a:r>
            </a:p>
          </p:txBody>
        </p:sp>
      </p:grpSp>
      <p:sp>
        <p:nvSpPr>
          <p:cNvPr id="26" name="Hexagon 25"/>
          <p:cNvSpPr/>
          <p:nvPr/>
        </p:nvSpPr>
        <p:spPr>
          <a:xfrm>
            <a:off x="2890652" y="2580827"/>
            <a:ext cx="2283968" cy="1969178"/>
          </a:xfrm>
          <a:prstGeom prst="hexagon">
            <a:avLst>
              <a:gd name="adj" fmla="val 25000"/>
              <a:gd name="vf" fmla="val 115470"/>
            </a:avLst>
          </a:prstGeom>
          <a:blipFill rotWithShape="1">
            <a:blip r:embed="rId5" cstate="print"/>
            <a:stretch>
              <a:fillRect/>
            </a:stretch>
          </a:blipFill>
          <a:ln>
            <a:solidFill>
              <a:srgbClr val="002060"/>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27" name="Hexagon 26"/>
          <p:cNvSpPr/>
          <p:nvPr/>
        </p:nvSpPr>
        <p:spPr>
          <a:xfrm>
            <a:off x="2872364" y="4675462"/>
            <a:ext cx="2283968" cy="1969178"/>
          </a:xfrm>
          <a:prstGeom prst="hexagon">
            <a:avLst>
              <a:gd name="adj" fmla="val 25000"/>
              <a:gd name="vf" fmla="val 115470"/>
            </a:avLst>
          </a:prstGeom>
          <a:blipFill rotWithShape="1">
            <a:blip r:embed="rId6" cstate="print"/>
            <a:stretch>
              <a:fillRect/>
            </a:stretch>
          </a:blipFill>
          <a:ln>
            <a:solidFill>
              <a:srgbClr val="002060"/>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28" name="Hexagon 27"/>
          <p:cNvSpPr/>
          <p:nvPr/>
        </p:nvSpPr>
        <p:spPr>
          <a:xfrm>
            <a:off x="5929083" y="1519190"/>
            <a:ext cx="2283968" cy="1969178"/>
          </a:xfrm>
          <a:prstGeom prst="hexagon">
            <a:avLst>
              <a:gd name="adj" fmla="val 25000"/>
              <a:gd name="vf" fmla="val 115470"/>
            </a:avLst>
          </a:prstGeom>
          <a:blipFill rotWithShape="1">
            <a:blip r:embed="rId7" cstate="print"/>
            <a:stretch>
              <a:fillRect/>
            </a:stretch>
          </a:blipFill>
          <a:ln>
            <a:solidFill>
              <a:srgbClr val="002060"/>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grpSp>
        <p:nvGrpSpPr>
          <p:cNvPr id="29" name="Group 28"/>
          <p:cNvGrpSpPr/>
          <p:nvPr/>
        </p:nvGrpSpPr>
        <p:grpSpPr>
          <a:xfrm>
            <a:off x="5944892" y="3573267"/>
            <a:ext cx="2283968" cy="1969178"/>
            <a:chOff x="6517072" y="1020037"/>
            <a:chExt cx="2283968" cy="1969178"/>
          </a:xfrm>
        </p:grpSpPr>
        <p:sp>
          <p:nvSpPr>
            <p:cNvPr id="30" name="Hexagon 29"/>
            <p:cNvSpPr/>
            <p:nvPr/>
          </p:nvSpPr>
          <p:spPr>
            <a:xfrm>
              <a:off x="6517072" y="1020037"/>
              <a:ext cx="2283968" cy="1969178"/>
            </a:xfrm>
            <a:prstGeom prst="hexagon">
              <a:avLst>
                <a:gd name="adj" fmla="val 25000"/>
                <a:gd name="vf" fmla="val 115470"/>
              </a:avLst>
            </a:prstGeom>
            <a:solidFill>
              <a:schemeClr val="accent1"/>
            </a:solidFill>
            <a:ln w="3175">
              <a:solidFill>
                <a:srgbClr val="002060"/>
              </a:solidFill>
            </a:ln>
          </p:spPr>
          <p:style>
            <a:lnRef idx="2">
              <a:schemeClr val="accent3">
                <a:hueOff val="2710599"/>
                <a:satOff val="100000"/>
                <a:lumOff val="-14706"/>
                <a:alphaOff val="0"/>
              </a:schemeClr>
            </a:lnRef>
            <a:fillRef idx="1">
              <a:schemeClr val="accent3">
                <a:hueOff val="2710599"/>
                <a:satOff val="100000"/>
                <a:lumOff val="-14706"/>
                <a:alphaOff val="0"/>
              </a:schemeClr>
            </a:fillRef>
            <a:effectRef idx="0">
              <a:schemeClr val="accent3">
                <a:hueOff val="2710599"/>
                <a:satOff val="100000"/>
                <a:lumOff val="-14706"/>
                <a:alphaOff val="0"/>
              </a:schemeClr>
            </a:effectRef>
            <a:fontRef idx="minor">
              <a:schemeClr val="lt1"/>
            </a:fontRef>
          </p:style>
        </p:sp>
        <p:sp>
          <p:nvSpPr>
            <p:cNvPr id="31" name="Hexagon 6"/>
            <p:cNvSpPr/>
            <p:nvPr/>
          </p:nvSpPr>
          <p:spPr>
            <a:xfrm>
              <a:off x="6594213" y="1307671"/>
              <a:ext cx="2129685" cy="1358020"/>
            </a:xfrm>
            <a:prstGeom prst="rect">
              <a:avLst/>
            </a:prstGeom>
            <a:ln w="3175">
              <a:noFill/>
            </a:ln>
          </p:spPr>
          <p:style>
            <a:lnRef idx="0">
              <a:scrgbClr r="0" g="0" b="0"/>
            </a:lnRef>
            <a:fillRef idx="0">
              <a:scrgbClr r="0" g="0" b="0"/>
            </a:fillRef>
            <a:effectRef idx="0">
              <a:scrgbClr r="0" g="0" b="0"/>
            </a:effectRef>
            <a:fontRef idx="minor">
              <a:schemeClr val="lt1"/>
            </a:fontRef>
          </p:style>
          <p:txBody>
            <a:bodyPr spcFirstLastPara="0" vert="horz" wrap="square" lIns="0" tIns="29210" rIns="0" bIns="29210" numCol="1" spcCol="1270" anchor="ctr" anchorCtr="0">
              <a:noAutofit/>
            </a:bodyPr>
            <a:lstStyle/>
            <a:p>
              <a:pPr marL="0" marR="0" lvl="0" indent="0" algn="ctr" defTabSz="1022350" rtl="0" eaLnBrk="1" fontAlgn="auto" latinLnBrk="0" hangingPunct="1">
                <a:lnSpc>
                  <a:spcPct val="90000"/>
                </a:lnSpc>
                <a:spcBef>
                  <a:spcPct val="0"/>
                </a:spcBef>
                <a:spcAft>
                  <a:spcPct val="35000"/>
                </a:spcAft>
                <a:buClrTx/>
                <a:buSzTx/>
                <a:buFontTx/>
                <a:buNone/>
                <a:tabLst/>
                <a:defRPr/>
              </a:pPr>
              <a:r>
                <a:rPr kumimoji="0" lang="en-PH" sz="2300" b="0" i="0" u="none" strike="noStrike" kern="1200" cap="none" spc="0" normalizeH="0" baseline="0" noProof="0" dirty="0">
                  <a:ln>
                    <a:noFill/>
                  </a:ln>
                  <a:solidFill>
                    <a:prstClr val="white"/>
                  </a:solidFill>
                  <a:effectLst/>
                  <a:uLnTx/>
                  <a:uFillTx/>
                  <a:latin typeface="Century Gothic" panose="020B0502020202020204"/>
                  <a:ea typeface="+mn-ea"/>
                  <a:cs typeface="+mn-cs"/>
                </a:rPr>
                <a:t>Belts</a:t>
              </a:r>
            </a:p>
          </p:txBody>
        </p:sp>
      </p:grpSp>
      <p:sp>
        <p:nvSpPr>
          <p:cNvPr id="32" name="Hexagon 31"/>
          <p:cNvSpPr/>
          <p:nvPr/>
        </p:nvSpPr>
        <p:spPr>
          <a:xfrm>
            <a:off x="7816386" y="2561246"/>
            <a:ext cx="2283968" cy="1969178"/>
          </a:xfrm>
          <a:prstGeom prst="hexagon">
            <a:avLst>
              <a:gd name="adj" fmla="val 25000"/>
              <a:gd name="vf" fmla="val 115470"/>
            </a:avLst>
          </a:prstGeom>
          <a:blipFill rotWithShape="1">
            <a:blip r:embed="rId8" cstate="print"/>
            <a:stretch>
              <a:fillRect/>
            </a:stretch>
          </a:blipFill>
          <a:ln>
            <a:solidFill>
              <a:srgbClr val="002060"/>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33" name="Hexagon 32"/>
          <p:cNvSpPr/>
          <p:nvPr/>
        </p:nvSpPr>
        <p:spPr>
          <a:xfrm>
            <a:off x="7819791" y="4651899"/>
            <a:ext cx="2283968" cy="1969178"/>
          </a:xfrm>
          <a:prstGeom prst="hexagon">
            <a:avLst>
              <a:gd name="adj" fmla="val 25000"/>
              <a:gd name="vf" fmla="val 115470"/>
            </a:avLst>
          </a:prstGeom>
          <a:blipFill rotWithShape="1">
            <a:blip r:embed="rId9" cstate="print"/>
            <a:stretch>
              <a:fillRect/>
            </a:stretch>
          </a:blipFill>
          <a:ln>
            <a:solidFill>
              <a:srgbClr val="002060"/>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27255724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291</TotalTime>
  <Words>461</Words>
  <Application>Microsoft Office PowerPoint</Application>
  <PresentationFormat>Widescreen</PresentationFormat>
  <Paragraphs>63</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Century Gothic</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Jelly</dc:creator>
  <cp:lastModifiedBy>ANNLORIE</cp:lastModifiedBy>
  <cp:revision>53</cp:revision>
  <dcterms:created xsi:type="dcterms:W3CDTF">2020-12-01T12:04:58Z</dcterms:created>
  <dcterms:modified xsi:type="dcterms:W3CDTF">2021-06-28T12:15:56Z</dcterms:modified>
</cp:coreProperties>
</file>